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91"/>
    <p:restoredTop sz="94640"/>
  </p:normalViewPr>
  <p:slideViewPr>
    <p:cSldViewPr snapToGrid="0" snapToObjects="1">
      <p:cViewPr varScale="1">
        <p:scale>
          <a:sx n="98" d="100"/>
          <a:sy n="98" d="100"/>
        </p:scale>
        <p:origin x="20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AD58C-0FF0-6B4D-87B7-7EF281F82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70D5E3-8C2F-8844-AED2-A9FF3C86F9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9380E5-5041-EA4E-86AC-E0A58FF07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5EFE2-0D4B-A94A-B547-CFF1CA78F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12A44-5969-C44C-8E89-DEA0C90F8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75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BEDB1-9F82-0A43-ACFA-B97D03081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BB3576-2906-9846-ABB7-FA94AA8B7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7190F-DE3B-EE45-AE47-D8F2960B9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7BF32-8C55-614B-8305-B1FBEB861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97520-B332-864F-AFDD-1EED94514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077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18659E-D80A-4441-8381-6029609600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15AD2-DE5A-8745-AD67-6346D78F5C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03286-4508-424C-9FB0-3851F20B8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CA6FD-36B3-FB48-8FD3-85FCAE1C7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8B979-DDEA-3647-9056-8D145F446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867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D57E7-E394-1341-B9CE-111ECAC85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2FE19-1C6B-3B47-BD54-1412489DE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43E6B-77FD-6243-8B91-7781CFE34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847C3-02BE-DC44-8047-763B58688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88E49-EAEE-6346-BCAE-B4EC653B6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369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60A2E-CE82-9145-B4D4-0078AB6E0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3EFE4-C9AE-8F46-AE1D-FA2FB4CD1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EA5C0-D2FE-D148-83F2-4791B3902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C0B84-65D3-D646-B754-D22956DDE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AF7C2-D2DE-9B49-B251-54E75E25D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90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61D21-546D-8A4D-8E8E-42984DF72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3EB83-8C99-C94A-BF2B-F8BDC2B3B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770F8A-4667-BD49-9F2A-5932A33083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C127CB-256D-5C4C-B7EA-93B8873D2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1C9AB-8AB6-AD44-855A-AC46E44FC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1E508F-ADE2-1643-9740-E26E81ABA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83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EF14D-2141-BC40-9D8D-C69B9A264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72127-367C-6E4C-BD9D-8D972D10B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49207-02DE-174D-A357-AE05E8419C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8CA9C7-9F47-5F4E-8627-C61F762547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D381BA-5A73-A941-8A39-9060D1BAD8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C877A1-B95A-4046-9DD7-72640220F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BE9705-8F9F-8E45-B786-D918CB546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51C7D5-552D-B940-BF2B-D482416BD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2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E0387-800E-304B-8848-6CD95BF2A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58091A-5BF0-9744-9211-3E7E523B8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5A38AB-0C22-6249-B22E-530F04041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4CB7D5-D1C7-EC4C-9885-DA645A473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890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6523F8-0BFB-0541-92BB-DE4D71AF9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1892EB-CE63-B844-A691-AB369E28C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AEE2E-4F2E-DF4A-85F8-1FE3D50CA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36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27A18-60CA-E54B-A55C-728614809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6CDD6-10A4-AE4B-8666-FC87637A5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BDAED-77DD-8E4F-849B-5B0EA02642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808E6-B0D2-7749-8090-0CF1F63EA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4E8D2-9FE1-8940-8D57-DAAB95C8C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4ACFC1-EA14-B147-88AE-33AE18E4A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151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AB769-3386-D541-A738-E9C7C7898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F2925C-0F12-C247-8CED-176B6038DA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689FA4-7745-2948-8BDD-233B613243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475BB-5802-D44B-BB83-66D365BFE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7C522D-E763-3447-8A6C-DB04B4492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22060D-AA0C-764B-913F-BAC1E9103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512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15041A-266E-2443-A9CC-D7FD65B51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438D69-3A74-0347-94FB-DDBDEF9C8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6D6A3-1548-0349-B615-30C7135F10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D7362-7528-BF4E-A7BC-B502605E48E1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FACE7-41C4-0B4D-BB9C-A0F59CB6EB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4D272-9C2F-F448-84EA-4043CE55A1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24BA22-5DCF-8F47-8F9A-1FF3D9B39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61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roup 93">
            <a:extLst>
              <a:ext uri="{FF2B5EF4-FFF2-40B4-BE49-F238E27FC236}">
                <a16:creationId xmlns:a16="http://schemas.microsoft.com/office/drawing/2014/main" id="{7F4DDD9D-BCD0-CE45-AB51-C336B150BABF}"/>
              </a:ext>
            </a:extLst>
          </p:cNvPr>
          <p:cNvGrpSpPr/>
          <p:nvPr/>
        </p:nvGrpSpPr>
        <p:grpSpPr>
          <a:xfrm>
            <a:off x="1137108" y="535951"/>
            <a:ext cx="10775289" cy="5645316"/>
            <a:chOff x="1137108" y="535951"/>
            <a:chExt cx="10775289" cy="5645316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747400F-C903-6947-96A2-3A15FD8C48BF}"/>
                </a:ext>
              </a:extLst>
            </p:cNvPr>
            <p:cNvSpPr/>
            <p:nvPr/>
          </p:nvSpPr>
          <p:spPr>
            <a:xfrm>
              <a:off x="5839517" y="1381880"/>
              <a:ext cx="2546837" cy="18486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26DAA379-DD66-7E4A-BFF8-9EE46DFC4CC5}"/>
                </a:ext>
              </a:extLst>
            </p:cNvPr>
            <p:cNvSpPr/>
            <p:nvPr/>
          </p:nvSpPr>
          <p:spPr>
            <a:xfrm>
              <a:off x="1810753" y="1440695"/>
              <a:ext cx="2209857" cy="18486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216B38F4-8EB9-9C4D-9E37-0B3AFE3CF427}"/>
                </a:ext>
              </a:extLst>
            </p:cNvPr>
            <p:cNvSpPr/>
            <p:nvPr/>
          </p:nvSpPr>
          <p:spPr>
            <a:xfrm>
              <a:off x="2225842" y="1479884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2FFDB5A-12F2-3E40-9D25-C0FEE1FFE879}"/>
                </a:ext>
              </a:extLst>
            </p:cNvPr>
            <p:cNvSpPr/>
            <p:nvPr/>
          </p:nvSpPr>
          <p:spPr>
            <a:xfrm>
              <a:off x="2622884" y="1479884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549A556-8C01-7B4C-8B30-521F7BAF25E0}"/>
                </a:ext>
              </a:extLst>
            </p:cNvPr>
            <p:cNvSpPr/>
            <p:nvPr/>
          </p:nvSpPr>
          <p:spPr>
            <a:xfrm>
              <a:off x="3019926" y="1479884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07FF295-7386-634E-9E1A-05836017ECCD}"/>
                </a:ext>
              </a:extLst>
            </p:cNvPr>
            <p:cNvSpPr/>
            <p:nvPr/>
          </p:nvSpPr>
          <p:spPr>
            <a:xfrm>
              <a:off x="3416968" y="1479884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171196E-C805-FD42-8BFA-DB900BD5629C}"/>
                </a:ext>
              </a:extLst>
            </p:cNvPr>
            <p:cNvSpPr/>
            <p:nvPr/>
          </p:nvSpPr>
          <p:spPr>
            <a:xfrm>
              <a:off x="2394284" y="1816768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88390E3-5A95-2D44-ABF2-F76C527F7F4E}"/>
                </a:ext>
              </a:extLst>
            </p:cNvPr>
            <p:cNvSpPr/>
            <p:nvPr/>
          </p:nvSpPr>
          <p:spPr>
            <a:xfrm>
              <a:off x="2791326" y="1816768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83EDB0E-7ACF-924A-A43C-E6A31199572C}"/>
                </a:ext>
              </a:extLst>
            </p:cNvPr>
            <p:cNvSpPr/>
            <p:nvPr/>
          </p:nvSpPr>
          <p:spPr>
            <a:xfrm>
              <a:off x="3188368" y="1816768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3A7895-A173-0640-A286-4952FF9396CD}"/>
                </a:ext>
              </a:extLst>
            </p:cNvPr>
            <p:cNvSpPr/>
            <p:nvPr/>
          </p:nvSpPr>
          <p:spPr>
            <a:xfrm>
              <a:off x="3585410" y="1816768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A54C291-9779-C440-B6ED-5C731D8F64C7}"/>
                </a:ext>
              </a:extLst>
            </p:cNvPr>
            <p:cNvSpPr/>
            <p:nvPr/>
          </p:nvSpPr>
          <p:spPr>
            <a:xfrm>
              <a:off x="2225842" y="2153652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7C1DFF8-911E-BF43-AACD-DBF53F091770}"/>
                </a:ext>
              </a:extLst>
            </p:cNvPr>
            <p:cNvSpPr/>
            <p:nvPr/>
          </p:nvSpPr>
          <p:spPr>
            <a:xfrm>
              <a:off x="2622884" y="2153652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EF57C70-FE69-4849-804A-D2BA39CB7FC0}"/>
                </a:ext>
              </a:extLst>
            </p:cNvPr>
            <p:cNvSpPr/>
            <p:nvPr/>
          </p:nvSpPr>
          <p:spPr>
            <a:xfrm>
              <a:off x="3019926" y="2153652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D29A6DB-C05E-5A41-B2F6-AFF5EA3E20C6}"/>
                </a:ext>
              </a:extLst>
            </p:cNvPr>
            <p:cNvSpPr/>
            <p:nvPr/>
          </p:nvSpPr>
          <p:spPr>
            <a:xfrm>
              <a:off x="3416968" y="2153652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09E2DE3-10F7-8C4F-A976-9F9E5808A4F0}"/>
                </a:ext>
              </a:extLst>
            </p:cNvPr>
            <p:cNvSpPr/>
            <p:nvPr/>
          </p:nvSpPr>
          <p:spPr>
            <a:xfrm>
              <a:off x="1997242" y="2490536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0ADB0B9-4542-EA4E-82C6-6E7B679728BC}"/>
                </a:ext>
              </a:extLst>
            </p:cNvPr>
            <p:cNvSpPr/>
            <p:nvPr/>
          </p:nvSpPr>
          <p:spPr>
            <a:xfrm>
              <a:off x="2394284" y="2490536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A88A0F5-6672-7E47-A19A-FD6ADE48B369}"/>
                </a:ext>
              </a:extLst>
            </p:cNvPr>
            <p:cNvSpPr/>
            <p:nvPr/>
          </p:nvSpPr>
          <p:spPr>
            <a:xfrm>
              <a:off x="2791326" y="2490536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4622C94-7B9E-BD44-83EB-38F4B74F0772}"/>
                </a:ext>
              </a:extLst>
            </p:cNvPr>
            <p:cNvSpPr/>
            <p:nvPr/>
          </p:nvSpPr>
          <p:spPr>
            <a:xfrm>
              <a:off x="3188368" y="2490536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1BA87A0-63E5-0E48-B52E-6786073D2FC1}"/>
                </a:ext>
              </a:extLst>
            </p:cNvPr>
            <p:cNvSpPr/>
            <p:nvPr/>
          </p:nvSpPr>
          <p:spPr>
            <a:xfrm>
              <a:off x="2165684" y="2827420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52CC788-382F-A54E-971C-2C4DC1762B99}"/>
                </a:ext>
              </a:extLst>
            </p:cNvPr>
            <p:cNvSpPr/>
            <p:nvPr/>
          </p:nvSpPr>
          <p:spPr>
            <a:xfrm>
              <a:off x="2562726" y="2827420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C8B95AF-24B0-B047-B2BE-ED43E0FB60D8}"/>
                </a:ext>
              </a:extLst>
            </p:cNvPr>
            <p:cNvSpPr/>
            <p:nvPr/>
          </p:nvSpPr>
          <p:spPr>
            <a:xfrm>
              <a:off x="2959768" y="2827420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1F7F67B-0E3F-1545-968B-0328BA4448A3}"/>
                </a:ext>
              </a:extLst>
            </p:cNvPr>
            <p:cNvSpPr/>
            <p:nvPr/>
          </p:nvSpPr>
          <p:spPr>
            <a:xfrm>
              <a:off x="3356810" y="2827420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095E81-3337-FC48-AC9B-6076E3A19124}"/>
                </a:ext>
              </a:extLst>
            </p:cNvPr>
            <p:cNvSpPr/>
            <p:nvPr/>
          </p:nvSpPr>
          <p:spPr>
            <a:xfrm>
              <a:off x="3585410" y="2490536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D2007E9-A8C2-5146-95CF-CBA58528459A}"/>
                </a:ext>
              </a:extLst>
            </p:cNvPr>
            <p:cNvSpPr/>
            <p:nvPr/>
          </p:nvSpPr>
          <p:spPr>
            <a:xfrm>
              <a:off x="1997242" y="1816768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BC373B3-43D5-2B4E-859B-AA6FE8F5E6B7}"/>
                </a:ext>
              </a:extLst>
            </p:cNvPr>
            <p:cNvSpPr/>
            <p:nvPr/>
          </p:nvSpPr>
          <p:spPr>
            <a:xfrm>
              <a:off x="6216310" y="1491915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72F78A9-7391-204E-A947-020B58E3DE03}"/>
                </a:ext>
              </a:extLst>
            </p:cNvPr>
            <p:cNvSpPr/>
            <p:nvPr/>
          </p:nvSpPr>
          <p:spPr>
            <a:xfrm>
              <a:off x="6697576" y="1491915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8F34E79-D559-F444-B7D7-98163858F45E}"/>
                </a:ext>
              </a:extLst>
            </p:cNvPr>
            <p:cNvSpPr/>
            <p:nvPr/>
          </p:nvSpPr>
          <p:spPr>
            <a:xfrm>
              <a:off x="7226970" y="1491915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3104BED-1619-EC47-AAE9-0B9DBCFE48AA}"/>
                </a:ext>
              </a:extLst>
            </p:cNvPr>
            <p:cNvSpPr/>
            <p:nvPr/>
          </p:nvSpPr>
          <p:spPr>
            <a:xfrm>
              <a:off x="7732300" y="1491915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0683A5A2-6DC9-0C42-B52B-1D730F88E06F}"/>
                </a:ext>
              </a:extLst>
            </p:cNvPr>
            <p:cNvSpPr/>
            <p:nvPr/>
          </p:nvSpPr>
          <p:spPr>
            <a:xfrm>
              <a:off x="6468976" y="1828799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F752EC3-FFF7-7940-B2F6-2E250051C3A2}"/>
                </a:ext>
              </a:extLst>
            </p:cNvPr>
            <p:cNvSpPr/>
            <p:nvPr/>
          </p:nvSpPr>
          <p:spPr>
            <a:xfrm>
              <a:off x="6938210" y="1828799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1182BC1-4470-0B44-80A9-74FDF2BDA7A0}"/>
                </a:ext>
              </a:extLst>
            </p:cNvPr>
            <p:cNvSpPr/>
            <p:nvPr/>
          </p:nvSpPr>
          <p:spPr>
            <a:xfrm>
              <a:off x="7395412" y="1828799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B243DE2-D516-1941-A163-4F48421D7D19}"/>
                </a:ext>
              </a:extLst>
            </p:cNvPr>
            <p:cNvSpPr/>
            <p:nvPr/>
          </p:nvSpPr>
          <p:spPr>
            <a:xfrm>
              <a:off x="7900742" y="1828799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A9A45B3-1592-734C-838A-91FBC1636E93}"/>
                </a:ext>
              </a:extLst>
            </p:cNvPr>
            <p:cNvSpPr/>
            <p:nvPr/>
          </p:nvSpPr>
          <p:spPr>
            <a:xfrm>
              <a:off x="6216310" y="2165683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4AA80DF-B97F-E140-874C-418455CEBC19}"/>
                </a:ext>
              </a:extLst>
            </p:cNvPr>
            <p:cNvSpPr/>
            <p:nvPr/>
          </p:nvSpPr>
          <p:spPr>
            <a:xfrm>
              <a:off x="6697576" y="2165683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621696F-6869-1446-8C9B-2755D48B44FE}"/>
                </a:ext>
              </a:extLst>
            </p:cNvPr>
            <p:cNvSpPr/>
            <p:nvPr/>
          </p:nvSpPr>
          <p:spPr>
            <a:xfrm>
              <a:off x="7226970" y="2165683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914FE5A2-2FD6-0547-A9E0-2B08C88E9581}"/>
                </a:ext>
              </a:extLst>
            </p:cNvPr>
            <p:cNvSpPr/>
            <p:nvPr/>
          </p:nvSpPr>
          <p:spPr>
            <a:xfrm>
              <a:off x="7732300" y="2165683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3661C79-E3D0-5D4F-ACF2-F0D044B6E789}"/>
                </a:ext>
              </a:extLst>
            </p:cNvPr>
            <p:cNvSpPr/>
            <p:nvPr/>
          </p:nvSpPr>
          <p:spPr>
            <a:xfrm>
              <a:off x="5987710" y="2502567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69C2B96-0569-7446-B485-A6E34E3D4468}"/>
                </a:ext>
              </a:extLst>
            </p:cNvPr>
            <p:cNvSpPr/>
            <p:nvPr/>
          </p:nvSpPr>
          <p:spPr>
            <a:xfrm>
              <a:off x="6468976" y="2502567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887B9D0C-3CC9-F34D-B0C0-DF755E3CDE4F}"/>
                </a:ext>
              </a:extLst>
            </p:cNvPr>
            <p:cNvSpPr/>
            <p:nvPr/>
          </p:nvSpPr>
          <p:spPr>
            <a:xfrm>
              <a:off x="6938210" y="2502567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D87397C-1D37-8C44-A4C0-319EE08F10F0}"/>
                </a:ext>
              </a:extLst>
            </p:cNvPr>
            <p:cNvSpPr/>
            <p:nvPr/>
          </p:nvSpPr>
          <p:spPr>
            <a:xfrm>
              <a:off x="7395412" y="2502567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11566CCE-9BF4-064D-805A-D5003DA0E475}"/>
                </a:ext>
              </a:extLst>
            </p:cNvPr>
            <p:cNvSpPr/>
            <p:nvPr/>
          </p:nvSpPr>
          <p:spPr>
            <a:xfrm>
              <a:off x="6156152" y="2839451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7122B88-AB10-BD45-A6DF-86BAE9CAD9EE}"/>
                </a:ext>
              </a:extLst>
            </p:cNvPr>
            <p:cNvSpPr/>
            <p:nvPr/>
          </p:nvSpPr>
          <p:spPr>
            <a:xfrm>
              <a:off x="6637418" y="2839451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CB77828-05B3-8F45-9434-E32D76F2D5B5}"/>
                </a:ext>
              </a:extLst>
            </p:cNvPr>
            <p:cNvSpPr/>
            <p:nvPr/>
          </p:nvSpPr>
          <p:spPr>
            <a:xfrm>
              <a:off x="7166812" y="2839451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DBAF8F3F-B437-BC46-9F27-D4B05049FD5E}"/>
                </a:ext>
              </a:extLst>
            </p:cNvPr>
            <p:cNvSpPr/>
            <p:nvPr/>
          </p:nvSpPr>
          <p:spPr>
            <a:xfrm>
              <a:off x="7672142" y="2839451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C7FDFD96-5059-3543-9DC1-16DAA25751E0}"/>
                </a:ext>
              </a:extLst>
            </p:cNvPr>
            <p:cNvSpPr/>
            <p:nvPr/>
          </p:nvSpPr>
          <p:spPr>
            <a:xfrm>
              <a:off x="7900742" y="2502567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6DA3AC3-F4D7-CE49-8EA7-F26664DDC515}"/>
                </a:ext>
              </a:extLst>
            </p:cNvPr>
            <p:cNvSpPr/>
            <p:nvPr/>
          </p:nvSpPr>
          <p:spPr>
            <a:xfrm>
              <a:off x="5987710" y="1828799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24FC7AE7-486F-8143-B79D-BB555C34671F}"/>
                </a:ext>
              </a:extLst>
            </p:cNvPr>
            <p:cNvCxnSpPr/>
            <p:nvPr/>
          </p:nvCxnSpPr>
          <p:spPr>
            <a:xfrm>
              <a:off x="4007547" y="2299406"/>
              <a:ext cx="601579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6018B632-B813-CE43-A448-9CA6462B4F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09174" y="2292596"/>
              <a:ext cx="601579" cy="1361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51E3348-BE67-214A-BB94-0C18A2835DBA}"/>
                </a:ext>
              </a:extLst>
            </p:cNvPr>
            <p:cNvSpPr txBox="1"/>
            <p:nvPr/>
          </p:nvSpPr>
          <p:spPr>
            <a:xfrm>
              <a:off x="1951881" y="3328553"/>
              <a:ext cx="21141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Unstrained </a:t>
              </a:r>
              <a:br>
                <a:rPr lang="en-US" dirty="0"/>
              </a:br>
              <a:r>
                <a:rPr lang="en-US" dirty="0"/>
                <a:t>photonic crystal (PC)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27ED6BE-27D2-0641-9365-798F16D8A0E5}"/>
                </a:ext>
              </a:extLst>
            </p:cNvPr>
            <p:cNvSpPr txBox="1"/>
            <p:nvPr/>
          </p:nvSpPr>
          <p:spPr>
            <a:xfrm>
              <a:off x="6023150" y="3328553"/>
              <a:ext cx="216700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Strained</a:t>
              </a:r>
              <a:br>
                <a:rPr lang="en-US" dirty="0"/>
              </a:br>
              <a:r>
                <a:rPr lang="en-US" dirty="0"/>
                <a:t> photonic crystal (PC)</a:t>
              </a:r>
            </a:p>
          </p:txBody>
        </p:sp>
        <p:sp>
          <p:nvSpPr>
            <p:cNvPr id="59" name="Right Arrow 58">
              <a:extLst>
                <a:ext uri="{FF2B5EF4-FFF2-40B4-BE49-F238E27FC236}">
                  <a16:creationId xmlns:a16="http://schemas.microsoft.com/office/drawing/2014/main" id="{E9433F17-ABF2-A846-B7A2-FA7AC336AF08}"/>
                </a:ext>
              </a:extLst>
            </p:cNvPr>
            <p:cNvSpPr/>
            <p:nvPr/>
          </p:nvSpPr>
          <p:spPr>
            <a:xfrm>
              <a:off x="4857975" y="2103184"/>
              <a:ext cx="732693" cy="37882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75496395-C7F1-7544-87FD-1873623E98B2}"/>
                </a:ext>
              </a:extLst>
            </p:cNvPr>
            <p:cNvCxnSpPr>
              <a:cxnSpLocks/>
            </p:cNvCxnSpPr>
            <p:nvPr/>
          </p:nvCxnSpPr>
          <p:spPr>
            <a:xfrm>
              <a:off x="3615284" y="5678331"/>
              <a:ext cx="248538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4A24B374-0BCA-854A-AE34-37C1DAAD42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67684" y="4288392"/>
              <a:ext cx="0" cy="154233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49C6275E-CD07-D84F-9FCC-163C6963497D}"/>
                </a:ext>
              </a:extLst>
            </p:cNvPr>
            <p:cNvSpPr/>
            <p:nvPr/>
          </p:nvSpPr>
          <p:spPr>
            <a:xfrm>
              <a:off x="4187170" y="4480560"/>
              <a:ext cx="857398" cy="1065298"/>
            </a:xfrm>
            <a:custGeom>
              <a:avLst/>
              <a:gdLst>
                <a:gd name="connsiteX0" fmla="*/ 0 w 2316379"/>
                <a:gd name="connsiteY0" fmla="*/ 22899 h 1773584"/>
                <a:gd name="connsiteX1" fmla="*/ 1005840 w 2316379"/>
                <a:gd name="connsiteY1" fmla="*/ 767481 h 1773584"/>
                <a:gd name="connsiteX2" fmla="*/ 1280160 w 2316379"/>
                <a:gd name="connsiteY2" fmla="*/ 1773321 h 1773584"/>
                <a:gd name="connsiteX3" fmla="*/ 1489165 w 2316379"/>
                <a:gd name="connsiteY3" fmla="*/ 858921 h 1773584"/>
                <a:gd name="connsiteX4" fmla="*/ 2220685 w 2316379"/>
                <a:gd name="connsiteY4" fmla="*/ 88213 h 1773584"/>
                <a:gd name="connsiteX5" fmla="*/ 2286000 w 2316379"/>
                <a:gd name="connsiteY5" fmla="*/ 49024 h 177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16379" h="1773584">
                  <a:moveTo>
                    <a:pt x="0" y="22899"/>
                  </a:moveTo>
                  <a:cubicBezTo>
                    <a:pt x="396240" y="249321"/>
                    <a:pt x="792480" y="475744"/>
                    <a:pt x="1005840" y="767481"/>
                  </a:cubicBezTo>
                  <a:cubicBezTo>
                    <a:pt x="1219200" y="1059218"/>
                    <a:pt x="1199606" y="1758081"/>
                    <a:pt x="1280160" y="1773321"/>
                  </a:cubicBezTo>
                  <a:cubicBezTo>
                    <a:pt x="1360714" y="1788561"/>
                    <a:pt x="1332411" y="1139772"/>
                    <a:pt x="1489165" y="858921"/>
                  </a:cubicBezTo>
                  <a:cubicBezTo>
                    <a:pt x="1645919" y="578070"/>
                    <a:pt x="2087879" y="223196"/>
                    <a:pt x="2220685" y="88213"/>
                  </a:cubicBezTo>
                  <a:cubicBezTo>
                    <a:pt x="2353491" y="-46770"/>
                    <a:pt x="2319745" y="1127"/>
                    <a:pt x="2286000" y="49024"/>
                  </a:cubicBezTo>
                </a:path>
              </a:pathLst>
            </a:custGeom>
            <a:noFill/>
            <a:ln w="254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B27897A9-D334-B046-B96A-25AB2834F8F1}"/>
                </a:ext>
              </a:extLst>
            </p:cNvPr>
            <p:cNvSpPr/>
            <p:nvPr/>
          </p:nvSpPr>
          <p:spPr>
            <a:xfrm>
              <a:off x="4902334" y="4480560"/>
              <a:ext cx="857398" cy="1065298"/>
            </a:xfrm>
            <a:custGeom>
              <a:avLst/>
              <a:gdLst>
                <a:gd name="connsiteX0" fmla="*/ 0 w 2316379"/>
                <a:gd name="connsiteY0" fmla="*/ 22899 h 1773584"/>
                <a:gd name="connsiteX1" fmla="*/ 1005840 w 2316379"/>
                <a:gd name="connsiteY1" fmla="*/ 767481 h 1773584"/>
                <a:gd name="connsiteX2" fmla="*/ 1280160 w 2316379"/>
                <a:gd name="connsiteY2" fmla="*/ 1773321 h 1773584"/>
                <a:gd name="connsiteX3" fmla="*/ 1489165 w 2316379"/>
                <a:gd name="connsiteY3" fmla="*/ 858921 h 1773584"/>
                <a:gd name="connsiteX4" fmla="*/ 2220685 w 2316379"/>
                <a:gd name="connsiteY4" fmla="*/ 88213 h 1773584"/>
                <a:gd name="connsiteX5" fmla="*/ 2286000 w 2316379"/>
                <a:gd name="connsiteY5" fmla="*/ 49024 h 177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16379" h="1773584">
                  <a:moveTo>
                    <a:pt x="0" y="22899"/>
                  </a:moveTo>
                  <a:cubicBezTo>
                    <a:pt x="396240" y="249321"/>
                    <a:pt x="792480" y="475744"/>
                    <a:pt x="1005840" y="767481"/>
                  </a:cubicBezTo>
                  <a:cubicBezTo>
                    <a:pt x="1219200" y="1059218"/>
                    <a:pt x="1199606" y="1758081"/>
                    <a:pt x="1280160" y="1773321"/>
                  </a:cubicBezTo>
                  <a:cubicBezTo>
                    <a:pt x="1360714" y="1788561"/>
                    <a:pt x="1332411" y="1139772"/>
                    <a:pt x="1489165" y="858921"/>
                  </a:cubicBezTo>
                  <a:cubicBezTo>
                    <a:pt x="1645919" y="578070"/>
                    <a:pt x="2087879" y="223196"/>
                    <a:pt x="2220685" y="88213"/>
                  </a:cubicBezTo>
                  <a:cubicBezTo>
                    <a:pt x="2353491" y="-46770"/>
                    <a:pt x="2319745" y="1127"/>
                    <a:pt x="2286000" y="49024"/>
                  </a:cubicBezTo>
                </a:path>
              </a:pathLst>
            </a:cu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2D61C2F6-5B56-2F44-9F35-9BF35B3D5984}"/>
                </a:ext>
              </a:extLst>
            </p:cNvPr>
            <p:cNvSpPr txBox="1"/>
            <p:nvPr/>
          </p:nvSpPr>
          <p:spPr>
            <a:xfrm>
              <a:off x="5751247" y="5658047"/>
              <a:ext cx="3818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ymbol" pitchFamily="2" charset="2"/>
                </a:rPr>
                <a:t>l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97E07A7-0C9E-3347-84E4-568A9FE80C10}"/>
                </a:ext>
              </a:extLst>
            </p:cNvPr>
            <p:cNvSpPr txBox="1"/>
            <p:nvPr/>
          </p:nvSpPr>
          <p:spPr>
            <a:xfrm>
              <a:off x="3163881" y="4433236"/>
              <a:ext cx="492443" cy="997709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Intensity</a:t>
              </a:r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BE877C60-7D03-0545-9C94-2D535EDE430C}"/>
                </a:ext>
              </a:extLst>
            </p:cNvPr>
            <p:cNvCxnSpPr/>
            <p:nvPr/>
          </p:nvCxnSpPr>
          <p:spPr>
            <a:xfrm>
              <a:off x="4729454" y="5430945"/>
              <a:ext cx="601579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62ED00D-D94B-3A42-8A75-6292B14E4746}"/>
                </a:ext>
              </a:extLst>
            </p:cNvPr>
            <p:cNvSpPr txBox="1"/>
            <p:nvPr/>
          </p:nvSpPr>
          <p:spPr>
            <a:xfrm>
              <a:off x="4666168" y="5072004"/>
              <a:ext cx="7281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Strain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EA8A944F-B154-C042-A04E-46FFB47B7F56}"/>
                </a:ext>
              </a:extLst>
            </p:cNvPr>
            <p:cNvCxnSpPr>
              <a:cxnSpLocks/>
              <a:stCxn id="74" idx="2"/>
            </p:cNvCxnSpPr>
            <p:nvPr/>
          </p:nvCxnSpPr>
          <p:spPr>
            <a:xfrm flipH="1">
              <a:off x="3910540" y="1379137"/>
              <a:ext cx="392262" cy="269290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3469D7A-62BD-4745-8701-49F0C1E36F02}"/>
                </a:ext>
              </a:extLst>
            </p:cNvPr>
            <p:cNvSpPr txBox="1"/>
            <p:nvPr/>
          </p:nvSpPr>
          <p:spPr>
            <a:xfrm>
              <a:off x="3572826" y="1009805"/>
              <a:ext cx="14599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Soft template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C80AB62A-3DD5-F44E-9423-76DE2E4ADFC4}"/>
                </a:ext>
              </a:extLst>
            </p:cNvPr>
            <p:cNvSpPr txBox="1"/>
            <p:nvPr/>
          </p:nvSpPr>
          <p:spPr>
            <a:xfrm>
              <a:off x="4372954" y="535951"/>
              <a:ext cx="13139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/>
                <a:t>Top view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392FF595-EB43-FB44-82EB-C634A1CB94AA}"/>
                </a:ext>
              </a:extLst>
            </p:cNvPr>
            <p:cNvSpPr txBox="1"/>
            <p:nvPr/>
          </p:nvSpPr>
          <p:spPr>
            <a:xfrm>
              <a:off x="9288634" y="1076416"/>
              <a:ext cx="19865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/>
                <a:t>Measurement</a:t>
              </a:r>
            </a:p>
            <a:p>
              <a:pPr algn="ctr"/>
              <a:r>
                <a:rPr lang="en-US" sz="2400" b="1" dirty="0"/>
                <a:t>Geometry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F221E57D-7AB8-B34E-BCE0-CF085B8D91C2}"/>
                </a:ext>
              </a:extLst>
            </p:cNvPr>
            <p:cNvSpPr/>
            <p:nvPr/>
          </p:nvSpPr>
          <p:spPr>
            <a:xfrm>
              <a:off x="9662817" y="3026406"/>
              <a:ext cx="1612322" cy="41102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001831B-B465-7449-A753-1E1DFA35831F}"/>
                </a:ext>
              </a:extLst>
            </p:cNvPr>
            <p:cNvSpPr/>
            <p:nvPr/>
          </p:nvSpPr>
          <p:spPr>
            <a:xfrm>
              <a:off x="9715442" y="3063476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8DD4BCC-EC8F-A146-8215-BD1952D8A856}"/>
                </a:ext>
              </a:extLst>
            </p:cNvPr>
            <p:cNvSpPr/>
            <p:nvPr/>
          </p:nvSpPr>
          <p:spPr>
            <a:xfrm>
              <a:off x="10104951" y="3056256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70EDBD71-8436-F44B-A17B-3EC4115761EC}"/>
                </a:ext>
              </a:extLst>
            </p:cNvPr>
            <p:cNvSpPr/>
            <p:nvPr/>
          </p:nvSpPr>
          <p:spPr>
            <a:xfrm>
              <a:off x="10494460" y="3056256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C98FB81-1DF5-5A43-AB4B-FEA2A6CB6B89}"/>
                </a:ext>
              </a:extLst>
            </p:cNvPr>
            <p:cNvSpPr/>
            <p:nvPr/>
          </p:nvSpPr>
          <p:spPr>
            <a:xfrm>
              <a:off x="10883969" y="3056256"/>
              <a:ext cx="336884" cy="33688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341C93FA-B0F5-1145-A03E-CE5E15FBD338}"/>
                </a:ext>
              </a:extLst>
            </p:cNvPr>
            <p:cNvCxnSpPr>
              <a:cxnSpLocks/>
            </p:cNvCxnSpPr>
            <p:nvPr/>
          </p:nvCxnSpPr>
          <p:spPr>
            <a:xfrm>
              <a:off x="10441835" y="2172165"/>
              <a:ext cx="0" cy="778233"/>
            </a:xfrm>
            <a:prstGeom prst="straightConnector1">
              <a:avLst/>
            </a:prstGeom>
            <a:ln w="50800">
              <a:solidFill>
                <a:schemeClr val="accent2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9408C0EB-CF3E-334A-B665-A498DA03BF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10371" y="2186484"/>
              <a:ext cx="0" cy="749594"/>
            </a:xfrm>
            <a:prstGeom prst="straightConnector1">
              <a:avLst/>
            </a:prstGeom>
            <a:ln w="50800">
              <a:solidFill>
                <a:schemeClr val="accent2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AE074DF-9541-7B49-A6CA-7E8ECBC5D1ED}"/>
                </a:ext>
              </a:extLst>
            </p:cNvPr>
            <p:cNvSpPr txBox="1"/>
            <p:nvPr/>
          </p:nvSpPr>
          <p:spPr>
            <a:xfrm>
              <a:off x="9193094" y="2091045"/>
              <a:ext cx="118936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Incident </a:t>
              </a:r>
              <a:br>
                <a:rPr lang="en-US" dirty="0"/>
              </a:br>
              <a:r>
                <a:rPr lang="en-US" dirty="0"/>
                <a:t>light</a:t>
              </a:r>
            </a:p>
            <a:p>
              <a:pPr algn="ctr"/>
              <a:r>
                <a:rPr lang="en-US" dirty="0"/>
                <a:t>(polarized)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A3596C76-1F5F-4A47-A744-EDDB9C2FE1C4}"/>
                </a:ext>
              </a:extLst>
            </p:cNvPr>
            <p:cNvSpPr txBox="1"/>
            <p:nvPr/>
          </p:nvSpPr>
          <p:spPr>
            <a:xfrm>
              <a:off x="10792155" y="2229544"/>
              <a:ext cx="112024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Reflected </a:t>
              </a:r>
              <a:br>
                <a:rPr lang="en-US" dirty="0"/>
              </a:br>
              <a:r>
                <a:rPr lang="en-US" dirty="0"/>
                <a:t>light</a:t>
              </a:r>
            </a:p>
          </p:txBody>
        </p: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FB000CA1-4A9F-5741-BE29-B923CBBCDE1D}"/>
                </a:ext>
              </a:extLst>
            </p:cNvPr>
            <p:cNvCxnSpPr/>
            <p:nvPr/>
          </p:nvCxnSpPr>
          <p:spPr>
            <a:xfrm>
              <a:off x="11275139" y="3228661"/>
              <a:ext cx="601579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7B9E4BD0-6E9B-F94C-8B52-1E53F78EF1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052090" y="3217828"/>
              <a:ext cx="601579" cy="1361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DA54C6BA-264A-8749-854C-5DF86134856E}"/>
                </a:ext>
              </a:extLst>
            </p:cNvPr>
            <p:cNvSpPr txBox="1"/>
            <p:nvPr/>
          </p:nvSpPr>
          <p:spPr>
            <a:xfrm>
              <a:off x="1137108" y="2292283"/>
              <a:ext cx="3914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>
                  <a:latin typeface="Symbol" pitchFamily="2" charset="2"/>
                </a:rPr>
                <a:t>s</a:t>
              </a:r>
              <a:r>
                <a:rPr lang="en-US" baseline="-25000" dirty="0" err="1"/>
                <a:t>x</a:t>
              </a:r>
              <a:endParaRPr lang="en-US" baseline="-25000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03F6AFD2-A987-8048-97DE-AA09AF3E5D34}"/>
                </a:ext>
              </a:extLst>
            </p:cNvPr>
            <p:cNvSpPr txBox="1"/>
            <p:nvPr/>
          </p:nvSpPr>
          <p:spPr>
            <a:xfrm>
              <a:off x="4228253" y="2289646"/>
              <a:ext cx="3914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>
                  <a:latin typeface="Symbol" pitchFamily="2" charset="2"/>
                </a:rPr>
                <a:t>s</a:t>
              </a:r>
              <a:r>
                <a:rPr lang="en-US" baseline="-25000" dirty="0" err="1"/>
                <a:t>x</a:t>
              </a:r>
              <a:endParaRPr lang="en-US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91320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4747400F-C903-6947-96A2-3A15FD8C48BF}"/>
              </a:ext>
            </a:extLst>
          </p:cNvPr>
          <p:cNvSpPr/>
          <p:nvPr/>
        </p:nvSpPr>
        <p:spPr>
          <a:xfrm>
            <a:off x="5839517" y="1076416"/>
            <a:ext cx="2546837" cy="23610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6DAA379-DD66-7E4A-BFF8-9EE46DFC4CC5}"/>
              </a:ext>
            </a:extLst>
          </p:cNvPr>
          <p:cNvSpPr/>
          <p:nvPr/>
        </p:nvSpPr>
        <p:spPr>
          <a:xfrm>
            <a:off x="1810753" y="1440695"/>
            <a:ext cx="2209857" cy="18486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6B38F4-8EB9-9C4D-9E37-0B3AFE3CF427}"/>
              </a:ext>
            </a:extLst>
          </p:cNvPr>
          <p:cNvSpPr/>
          <p:nvPr/>
        </p:nvSpPr>
        <p:spPr>
          <a:xfrm>
            <a:off x="2225842" y="147988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2FFDB5A-12F2-3E40-9D25-C0FEE1FFE879}"/>
              </a:ext>
            </a:extLst>
          </p:cNvPr>
          <p:cNvSpPr/>
          <p:nvPr/>
        </p:nvSpPr>
        <p:spPr>
          <a:xfrm>
            <a:off x="2622884" y="147988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549A556-8C01-7B4C-8B30-521F7BAF25E0}"/>
              </a:ext>
            </a:extLst>
          </p:cNvPr>
          <p:cNvSpPr/>
          <p:nvPr/>
        </p:nvSpPr>
        <p:spPr>
          <a:xfrm>
            <a:off x="3019926" y="147988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07FF295-7386-634E-9E1A-05836017ECCD}"/>
              </a:ext>
            </a:extLst>
          </p:cNvPr>
          <p:cNvSpPr/>
          <p:nvPr/>
        </p:nvSpPr>
        <p:spPr>
          <a:xfrm>
            <a:off x="3416968" y="147988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171196E-C805-FD42-8BFA-DB900BD5629C}"/>
              </a:ext>
            </a:extLst>
          </p:cNvPr>
          <p:cNvSpPr/>
          <p:nvPr/>
        </p:nvSpPr>
        <p:spPr>
          <a:xfrm>
            <a:off x="2394284" y="1816768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8390E3-5A95-2D44-ABF2-F76C527F7F4E}"/>
              </a:ext>
            </a:extLst>
          </p:cNvPr>
          <p:cNvSpPr/>
          <p:nvPr/>
        </p:nvSpPr>
        <p:spPr>
          <a:xfrm>
            <a:off x="2791326" y="1816768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83EDB0E-7ACF-924A-A43C-E6A31199572C}"/>
              </a:ext>
            </a:extLst>
          </p:cNvPr>
          <p:cNvSpPr/>
          <p:nvPr/>
        </p:nvSpPr>
        <p:spPr>
          <a:xfrm>
            <a:off x="3188368" y="1816768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43A7895-A173-0640-A286-4952FF9396CD}"/>
              </a:ext>
            </a:extLst>
          </p:cNvPr>
          <p:cNvSpPr/>
          <p:nvPr/>
        </p:nvSpPr>
        <p:spPr>
          <a:xfrm>
            <a:off x="3585410" y="1816768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A54C291-9779-C440-B6ED-5C731D8F64C7}"/>
              </a:ext>
            </a:extLst>
          </p:cNvPr>
          <p:cNvSpPr/>
          <p:nvPr/>
        </p:nvSpPr>
        <p:spPr>
          <a:xfrm>
            <a:off x="2225842" y="2153652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7C1DFF8-911E-BF43-AACD-DBF53F091770}"/>
              </a:ext>
            </a:extLst>
          </p:cNvPr>
          <p:cNvSpPr/>
          <p:nvPr/>
        </p:nvSpPr>
        <p:spPr>
          <a:xfrm>
            <a:off x="2622884" y="2153652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EF57C70-FE69-4849-804A-D2BA39CB7FC0}"/>
              </a:ext>
            </a:extLst>
          </p:cNvPr>
          <p:cNvSpPr/>
          <p:nvPr/>
        </p:nvSpPr>
        <p:spPr>
          <a:xfrm>
            <a:off x="3019926" y="2153652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29A6DB-C05E-5A41-B2F6-AFF5EA3E20C6}"/>
              </a:ext>
            </a:extLst>
          </p:cNvPr>
          <p:cNvSpPr/>
          <p:nvPr/>
        </p:nvSpPr>
        <p:spPr>
          <a:xfrm>
            <a:off x="3416968" y="2153652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09E2DE3-10F7-8C4F-A976-9F9E5808A4F0}"/>
              </a:ext>
            </a:extLst>
          </p:cNvPr>
          <p:cNvSpPr/>
          <p:nvPr/>
        </p:nvSpPr>
        <p:spPr>
          <a:xfrm>
            <a:off x="1997242" y="249053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0ADB0B9-4542-EA4E-82C6-6E7B679728BC}"/>
              </a:ext>
            </a:extLst>
          </p:cNvPr>
          <p:cNvSpPr/>
          <p:nvPr/>
        </p:nvSpPr>
        <p:spPr>
          <a:xfrm>
            <a:off x="2394284" y="249053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A88A0F5-6672-7E47-A19A-FD6ADE48B369}"/>
              </a:ext>
            </a:extLst>
          </p:cNvPr>
          <p:cNvSpPr/>
          <p:nvPr/>
        </p:nvSpPr>
        <p:spPr>
          <a:xfrm>
            <a:off x="2791326" y="249053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4622C94-7B9E-BD44-83EB-38F4B74F0772}"/>
              </a:ext>
            </a:extLst>
          </p:cNvPr>
          <p:cNvSpPr/>
          <p:nvPr/>
        </p:nvSpPr>
        <p:spPr>
          <a:xfrm>
            <a:off x="3188368" y="249053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1BA87A0-63E5-0E48-B52E-6786073D2FC1}"/>
              </a:ext>
            </a:extLst>
          </p:cNvPr>
          <p:cNvSpPr/>
          <p:nvPr/>
        </p:nvSpPr>
        <p:spPr>
          <a:xfrm>
            <a:off x="2165684" y="2827420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52CC788-382F-A54E-971C-2C4DC1762B99}"/>
              </a:ext>
            </a:extLst>
          </p:cNvPr>
          <p:cNvSpPr/>
          <p:nvPr/>
        </p:nvSpPr>
        <p:spPr>
          <a:xfrm>
            <a:off x="2562726" y="2827420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C8B95AF-24B0-B047-B2BE-ED43E0FB60D8}"/>
              </a:ext>
            </a:extLst>
          </p:cNvPr>
          <p:cNvSpPr/>
          <p:nvPr/>
        </p:nvSpPr>
        <p:spPr>
          <a:xfrm>
            <a:off x="2959768" y="2827420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1F7F67B-0E3F-1545-968B-0328BA4448A3}"/>
              </a:ext>
            </a:extLst>
          </p:cNvPr>
          <p:cNvSpPr/>
          <p:nvPr/>
        </p:nvSpPr>
        <p:spPr>
          <a:xfrm>
            <a:off x="3356810" y="2827420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5095E81-3337-FC48-AC9B-6076E3A19124}"/>
              </a:ext>
            </a:extLst>
          </p:cNvPr>
          <p:cNvSpPr/>
          <p:nvPr/>
        </p:nvSpPr>
        <p:spPr>
          <a:xfrm>
            <a:off x="3585410" y="249053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D2007E9-A8C2-5146-95CF-CBA58528459A}"/>
              </a:ext>
            </a:extLst>
          </p:cNvPr>
          <p:cNvSpPr/>
          <p:nvPr/>
        </p:nvSpPr>
        <p:spPr>
          <a:xfrm>
            <a:off x="1997242" y="1816768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BC373B3-43D5-2B4E-859B-AA6FE8F5E6B7}"/>
              </a:ext>
            </a:extLst>
          </p:cNvPr>
          <p:cNvSpPr/>
          <p:nvPr/>
        </p:nvSpPr>
        <p:spPr>
          <a:xfrm>
            <a:off x="6216310" y="126984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72F78A9-7391-204E-A947-020B58E3DE03}"/>
              </a:ext>
            </a:extLst>
          </p:cNvPr>
          <p:cNvSpPr/>
          <p:nvPr/>
        </p:nvSpPr>
        <p:spPr>
          <a:xfrm>
            <a:off x="6697576" y="126984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8F34E79-D559-F444-B7D7-98163858F45E}"/>
              </a:ext>
            </a:extLst>
          </p:cNvPr>
          <p:cNvSpPr/>
          <p:nvPr/>
        </p:nvSpPr>
        <p:spPr>
          <a:xfrm>
            <a:off x="7226970" y="126984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3104BED-1619-EC47-AAE9-0B9DBCFE48AA}"/>
              </a:ext>
            </a:extLst>
          </p:cNvPr>
          <p:cNvSpPr/>
          <p:nvPr/>
        </p:nvSpPr>
        <p:spPr>
          <a:xfrm>
            <a:off x="7732300" y="126984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683A5A2-6DC9-0C42-B52B-1D730F88E06F}"/>
              </a:ext>
            </a:extLst>
          </p:cNvPr>
          <p:cNvSpPr/>
          <p:nvPr/>
        </p:nvSpPr>
        <p:spPr>
          <a:xfrm>
            <a:off x="6468976" y="172429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F752EC3-FFF7-7940-B2F6-2E250051C3A2}"/>
              </a:ext>
            </a:extLst>
          </p:cNvPr>
          <p:cNvSpPr/>
          <p:nvPr/>
        </p:nvSpPr>
        <p:spPr>
          <a:xfrm>
            <a:off x="6938210" y="172429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01182BC1-4470-0B44-80A9-74FDF2BDA7A0}"/>
              </a:ext>
            </a:extLst>
          </p:cNvPr>
          <p:cNvSpPr/>
          <p:nvPr/>
        </p:nvSpPr>
        <p:spPr>
          <a:xfrm>
            <a:off x="7395412" y="172429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B243DE2-D516-1941-A163-4F48421D7D19}"/>
              </a:ext>
            </a:extLst>
          </p:cNvPr>
          <p:cNvSpPr/>
          <p:nvPr/>
        </p:nvSpPr>
        <p:spPr>
          <a:xfrm>
            <a:off x="7900742" y="172429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BA9A45B3-1592-734C-838A-91FBC1636E93}"/>
              </a:ext>
            </a:extLst>
          </p:cNvPr>
          <p:cNvSpPr/>
          <p:nvPr/>
        </p:nvSpPr>
        <p:spPr>
          <a:xfrm>
            <a:off x="6216310" y="2165683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B4AA80DF-B97F-E140-874C-418455CEBC19}"/>
              </a:ext>
            </a:extLst>
          </p:cNvPr>
          <p:cNvSpPr/>
          <p:nvPr/>
        </p:nvSpPr>
        <p:spPr>
          <a:xfrm>
            <a:off x="6697576" y="2165683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621696F-6869-1446-8C9B-2755D48B44FE}"/>
              </a:ext>
            </a:extLst>
          </p:cNvPr>
          <p:cNvSpPr/>
          <p:nvPr/>
        </p:nvSpPr>
        <p:spPr>
          <a:xfrm>
            <a:off x="7226970" y="2165683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14FE5A2-2FD6-0547-A9E0-2B08C88E9581}"/>
              </a:ext>
            </a:extLst>
          </p:cNvPr>
          <p:cNvSpPr/>
          <p:nvPr/>
        </p:nvSpPr>
        <p:spPr>
          <a:xfrm>
            <a:off x="7732300" y="2165683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C3661C79-E3D0-5D4F-ACF2-F0D044B6E789}"/>
              </a:ext>
            </a:extLst>
          </p:cNvPr>
          <p:cNvSpPr/>
          <p:nvPr/>
        </p:nvSpPr>
        <p:spPr>
          <a:xfrm>
            <a:off x="5987710" y="258094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69C2B96-0569-7446-B485-A6E34E3D4468}"/>
              </a:ext>
            </a:extLst>
          </p:cNvPr>
          <p:cNvSpPr/>
          <p:nvPr/>
        </p:nvSpPr>
        <p:spPr>
          <a:xfrm>
            <a:off x="6468976" y="258094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87B9D0C-3CC9-F34D-B0C0-DF755E3CDE4F}"/>
              </a:ext>
            </a:extLst>
          </p:cNvPr>
          <p:cNvSpPr/>
          <p:nvPr/>
        </p:nvSpPr>
        <p:spPr>
          <a:xfrm>
            <a:off x="6938210" y="258094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D87397C-1D37-8C44-A4C0-319EE08F10F0}"/>
              </a:ext>
            </a:extLst>
          </p:cNvPr>
          <p:cNvSpPr/>
          <p:nvPr/>
        </p:nvSpPr>
        <p:spPr>
          <a:xfrm>
            <a:off x="7395412" y="258094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1566CCE-9BF4-064D-805A-D5003DA0E475}"/>
              </a:ext>
            </a:extLst>
          </p:cNvPr>
          <p:cNvSpPr/>
          <p:nvPr/>
        </p:nvSpPr>
        <p:spPr>
          <a:xfrm>
            <a:off x="6156152" y="2996207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7122B88-AB10-BD45-A6DF-86BAE9CAD9EE}"/>
              </a:ext>
            </a:extLst>
          </p:cNvPr>
          <p:cNvSpPr/>
          <p:nvPr/>
        </p:nvSpPr>
        <p:spPr>
          <a:xfrm>
            <a:off x="6637418" y="2996207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CB77828-05B3-8F45-9434-E32D76F2D5B5}"/>
              </a:ext>
            </a:extLst>
          </p:cNvPr>
          <p:cNvSpPr/>
          <p:nvPr/>
        </p:nvSpPr>
        <p:spPr>
          <a:xfrm>
            <a:off x="7166812" y="2996207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DBAF8F3F-B437-BC46-9F27-D4B05049FD5E}"/>
              </a:ext>
            </a:extLst>
          </p:cNvPr>
          <p:cNvSpPr/>
          <p:nvPr/>
        </p:nvSpPr>
        <p:spPr>
          <a:xfrm>
            <a:off x="7672142" y="2996207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7FDFD96-5059-3543-9DC1-16DAA25751E0}"/>
              </a:ext>
            </a:extLst>
          </p:cNvPr>
          <p:cNvSpPr/>
          <p:nvPr/>
        </p:nvSpPr>
        <p:spPr>
          <a:xfrm>
            <a:off x="7900742" y="258094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B6DA3AC3-F4D7-CE49-8EA7-F26664DDC515}"/>
              </a:ext>
            </a:extLst>
          </p:cNvPr>
          <p:cNvSpPr/>
          <p:nvPr/>
        </p:nvSpPr>
        <p:spPr>
          <a:xfrm>
            <a:off x="5987710" y="172429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4FC7AE7-486F-8143-B79D-BB555C34671F}"/>
              </a:ext>
            </a:extLst>
          </p:cNvPr>
          <p:cNvCxnSpPr/>
          <p:nvPr/>
        </p:nvCxnSpPr>
        <p:spPr>
          <a:xfrm>
            <a:off x="4007547" y="2299406"/>
            <a:ext cx="601579" cy="0"/>
          </a:xfrm>
          <a:prstGeom prst="straightConnector1">
            <a:avLst/>
          </a:prstGeom>
          <a:ln w="254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018B632-B813-CE43-A448-9CA6462B4FDD}"/>
              </a:ext>
            </a:extLst>
          </p:cNvPr>
          <p:cNvCxnSpPr>
            <a:cxnSpLocks/>
          </p:cNvCxnSpPr>
          <p:nvPr/>
        </p:nvCxnSpPr>
        <p:spPr>
          <a:xfrm flipH="1" flipV="1">
            <a:off x="1209174" y="2292596"/>
            <a:ext cx="601579" cy="13619"/>
          </a:xfrm>
          <a:prstGeom prst="straightConnector1">
            <a:avLst/>
          </a:prstGeom>
          <a:ln w="254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751E3348-BE67-214A-BB94-0C18A2835DBA}"/>
              </a:ext>
            </a:extLst>
          </p:cNvPr>
          <p:cNvSpPr txBox="1"/>
          <p:nvPr/>
        </p:nvSpPr>
        <p:spPr>
          <a:xfrm>
            <a:off x="1992566" y="3711534"/>
            <a:ext cx="21141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Unstrained </a:t>
            </a:r>
            <a:br>
              <a:rPr lang="en-US" dirty="0"/>
            </a:br>
            <a:r>
              <a:rPr lang="en-US" dirty="0"/>
              <a:t>photonic crystal (PC)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27ED6BE-27D2-0641-9365-798F16D8A0E5}"/>
              </a:ext>
            </a:extLst>
          </p:cNvPr>
          <p:cNvSpPr txBox="1"/>
          <p:nvPr/>
        </p:nvSpPr>
        <p:spPr>
          <a:xfrm>
            <a:off x="6023150" y="3445280"/>
            <a:ext cx="2167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Strained</a:t>
            </a:r>
            <a:br>
              <a:rPr lang="en-US" dirty="0"/>
            </a:br>
            <a:r>
              <a:rPr lang="en-US" dirty="0"/>
              <a:t> photonic crystal (PC)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E9433F17-ABF2-A846-B7A2-FA7AC336AF08}"/>
              </a:ext>
            </a:extLst>
          </p:cNvPr>
          <p:cNvSpPr/>
          <p:nvPr/>
        </p:nvSpPr>
        <p:spPr>
          <a:xfrm>
            <a:off x="4857975" y="2103184"/>
            <a:ext cx="732693" cy="3788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75496395-C7F1-7544-87FD-1873623E98B2}"/>
              </a:ext>
            </a:extLst>
          </p:cNvPr>
          <p:cNvCxnSpPr>
            <a:cxnSpLocks/>
          </p:cNvCxnSpPr>
          <p:nvPr/>
        </p:nvCxnSpPr>
        <p:spPr>
          <a:xfrm>
            <a:off x="3843262" y="5899262"/>
            <a:ext cx="248538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A24B374-0BCA-854A-AE34-37C1DAAD42AA}"/>
              </a:ext>
            </a:extLst>
          </p:cNvPr>
          <p:cNvCxnSpPr>
            <a:cxnSpLocks/>
          </p:cNvCxnSpPr>
          <p:nvPr/>
        </p:nvCxnSpPr>
        <p:spPr>
          <a:xfrm flipV="1">
            <a:off x="3995662" y="4509323"/>
            <a:ext cx="0" cy="154233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Freeform 65">
            <a:extLst>
              <a:ext uri="{FF2B5EF4-FFF2-40B4-BE49-F238E27FC236}">
                <a16:creationId xmlns:a16="http://schemas.microsoft.com/office/drawing/2014/main" id="{49C6275E-CD07-D84F-9FCC-163C6963497D}"/>
              </a:ext>
            </a:extLst>
          </p:cNvPr>
          <p:cNvSpPr/>
          <p:nvPr/>
        </p:nvSpPr>
        <p:spPr>
          <a:xfrm>
            <a:off x="4415148" y="4701491"/>
            <a:ext cx="857398" cy="1065298"/>
          </a:xfrm>
          <a:custGeom>
            <a:avLst/>
            <a:gdLst>
              <a:gd name="connsiteX0" fmla="*/ 0 w 2316379"/>
              <a:gd name="connsiteY0" fmla="*/ 22899 h 1773584"/>
              <a:gd name="connsiteX1" fmla="*/ 1005840 w 2316379"/>
              <a:gd name="connsiteY1" fmla="*/ 767481 h 1773584"/>
              <a:gd name="connsiteX2" fmla="*/ 1280160 w 2316379"/>
              <a:gd name="connsiteY2" fmla="*/ 1773321 h 1773584"/>
              <a:gd name="connsiteX3" fmla="*/ 1489165 w 2316379"/>
              <a:gd name="connsiteY3" fmla="*/ 858921 h 1773584"/>
              <a:gd name="connsiteX4" fmla="*/ 2220685 w 2316379"/>
              <a:gd name="connsiteY4" fmla="*/ 88213 h 1773584"/>
              <a:gd name="connsiteX5" fmla="*/ 2286000 w 2316379"/>
              <a:gd name="connsiteY5" fmla="*/ 49024 h 1773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16379" h="1773584">
                <a:moveTo>
                  <a:pt x="0" y="22899"/>
                </a:moveTo>
                <a:cubicBezTo>
                  <a:pt x="396240" y="249321"/>
                  <a:pt x="792480" y="475744"/>
                  <a:pt x="1005840" y="767481"/>
                </a:cubicBezTo>
                <a:cubicBezTo>
                  <a:pt x="1219200" y="1059218"/>
                  <a:pt x="1199606" y="1758081"/>
                  <a:pt x="1280160" y="1773321"/>
                </a:cubicBezTo>
                <a:cubicBezTo>
                  <a:pt x="1360714" y="1788561"/>
                  <a:pt x="1332411" y="1139772"/>
                  <a:pt x="1489165" y="858921"/>
                </a:cubicBezTo>
                <a:cubicBezTo>
                  <a:pt x="1645919" y="578070"/>
                  <a:pt x="2087879" y="223196"/>
                  <a:pt x="2220685" y="88213"/>
                </a:cubicBezTo>
                <a:cubicBezTo>
                  <a:pt x="2353491" y="-46770"/>
                  <a:pt x="2319745" y="1127"/>
                  <a:pt x="2286000" y="49024"/>
                </a:cubicBezTo>
              </a:path>
            </a:pathLst>
          </a:cu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B27897A9-D334-B046-B96A-25AB2834F8F1}"/>
              </a:ext>
            </a:extLst>
          </p:cNvPr>
          <p:cNvSpPr/>
          <p:nvPr/>
        </p:nvSpPr>
        <p:spPr>
          <a:xfrm>
            <a:off x="5130312" y="4701491"/>
            <a:ext cx="857398" cy="1065298"/>
          </a:xfrm>
          <a:custGeom>
            <a:avLst/>
            <a:gdLst>
              <a:gd name="connsiteX0" fmla="*/ 0 w 2316379"/>
              <a:gd name="connsiteY0" fmla="*/ 22899 h 1773584"/>
              <a:gd name="connsiteX1" fmla="*/ 1005840 w 2316379"/>
              <a:gd name="connsiteY1" fmla="*/ 767481 h 1773584"/>
              <a:gd name="connsiteX2" fmla="*/ 1280160 w 2316379"/>
              <a:gd name="connsiteY2" fmla="*/ 1773321 h 1773584"/>
              <a:gd name="connsiteX3" fmla="*/ 1489165 w 2316379"/>
              <a:gd name="connsiteY3" fmla="*/ 858921 h 1773584"/>
              <a:gd name="connsiteX4" fmla="*/ 2220685 w 2316379"/>
              <a:gd name="connsiteY4" fmla="*/ 88213 h 1773584"/>
              <a:gd name="connsiteX5" fmla="*/ 2286000 w 2316379"/>
              <a:gd name="connsiteY5" fmla="*/ 49024 h 1773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16379" h="1773584">
                <a:moveTo>
                  <a:pt x="0" y="22899"/>
                </a:moveTo>
                <a:cubicBezTo>
                  <a:pt x="396240" y="249321"/>
                  <a:pt x="792480" y="475744"/>
                  <a:pt x="1005840" y="767481"/>
                </a:cubicBezTo>
                <a:cubicBezTo>
                  <a:pt x="1219200" y="1059218"/>
                  <a:pt x="1199606" y="1758081"/>
                  <a:pt x="1280160" y="1773321"/>
                </a:cubicBezTo>
                <a:cubicBezTo>
                  <a:pt x="1360714" y="1788561"/>
                  <a:pt x="1332411" y="1139772"/>
                  <a:pt x="1489165" y="858921"/>
                </a:cubicBezTo>
                <a:cubicBezTo>
                  <a:pt x="1645919" y="578070"/>
                  <a:pt x="2087879" y="223196"/>
                  <a:pt x="2220685" y="88213"/>
                </a:cubicBezTo>
                <a:cubicBezTo>
                  <a:pt x="2353491" y="-46770"/>
                  <a:pt x="2319745" y="1127"/>
                  <a:pt x="2286000" y="49024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D61C2F6-5B56-2F44-9F35-9BF35B3D5984}"/>
              </a:ext>
            </a:extLst>
          </p:cNvPr>
          <p:cNvSpPr txBox="1"/>
          <p:nvPr/>
        </p:nvSpPr>
        <p:spPr>
          <a:xfrm>
            <a:off x="5979225" y="587897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Symbol" pitchFamily="2" charset="2"/>
              </a:rPr>
              <a:t>l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97E07A7-0C9E-3347-84E4-568A9FE80C10}"/>
              </a:ext>
            </a:extLst>
          </p:cNvPr>
          <p:cNvSpPr txBox="1"/>
          <p:nvPr/>
        </p:nvSpPr>
        <p:spPr>
          <a:xfrm>
            <a:off x="3391859" y="4654167"/>
            <a:ext cx="492443" cy="997709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Intensity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BE877C60-7D03-0545-9C94-2D535EDE430C}"/>
              </a:ext>
            </a:extLst>
          </p:cNvPr>
          <p:cNvCxnSpPr/>
          <p:nvPr/>
        </p:nvCxnSpPr>
        <p:spPr>
          <a:xfrm>
            <a:off x="4957432" y="5827417"/>
            <a:ext cx="60157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662ED00D-D94B-3A42-8A75-6292B14E4746}"/>
              </a:ext>
            </a:extLst>
          </p:cNvPr>
          <p:cNvSpPr txBox="1"/>
          <p:nvPr/>
        </p:nvSpPr>
        <p:spPr>
          <a:xfrm>
            <a:off x="4908471" y="5919547"/>
            <a:ext cx="728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Strain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A8A944F-B154-C042-A04E-46FFB47B7F56}"/>
              </a:ext>
            </a:extLst>
          </p:cNvPr>
          <p:cNvCxnSpPr>
            <a:cxnSpLocks/>
            <a:stCxn id="74" idx="2"/>
          </p:cNvCxnSpPr>
          <p:nvPr/>
        </p:nvCxnSpPr>
        <p:spPr>
          <a:xfrm flipH="1">
            <a:off x="3910540" y="1379137"/>
            <a:ext cx="392262" cy="269290"/>
          </a:xfrm>
          <a:prstGeom prst="straightConnector1">
            <a:avLst/>
          </a:prstGeom>
          <a:ln w="952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C3469D7A-62BD-4745-8701-49F0C1E36F02}"/>
              </a:ext>
            </a:extLst>
          </p:cNvPr>
          <p:cNvSpPr txBox="1"/>
          <p:nvPr/>
        </p:nvSpPr>
        <p:spPr>
          <a:xfrm>
            <a:off x="3572826" y="1009805"/>
            <a:ext cx="1459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Soft template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80AB62A-3DD5-F44E-9423-76DE2E4ADFC4}"/>
              </a:ext>
            </a:extLst>
          </p:cNvPr>
          <p:cNvSpPr txBox="1"/>
          <p:nvPr/>
        </p:nvSpPr>
        <p:spPr>
          <a:xfrm>
            <a:off x="4373267" y="148279"/>
            <a:ext cx="1313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Top view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92FF595-EB43-FB44-82EB-C634A1CB94AA}"/>
              </a:ext>
            </a:extLst>
          </p:cNvPr>
          <p:cNvSpPr txBox="1"/>
          <p:nvPr/>
        </p:nvSpPr>
        <p:spPr>
          <a:xfrm>
            <a:off x="9288634" y="1076416"/>
            <a:ext cx="19865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Measurement</a:t>
            </a:r>
          </a:p>
          <a:p>
            <a:pPr algn="ctr"/>
            <a:r>
              <a:rPr lang="en-US" sz="2400" b="1" dirty="0"/>
              <a:t>Geometry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221E57D-7AB8-B34E-BCE0-CF085B8D91C2}"/>
              </a:ext>
            </a:extLst>
          </p:cNvPr>
          <p:cNvSpPr/>
          <p:nvPr/>
        </p:nvSpPr>
        <p:spPr>
          <a:xfrm>
            <a:off x="9662817" y="3026406"/>
            <a:ext cx="1612322" cy="4110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9001831B-B465-7449-A753-1E1DFA35831F}"/>
              </a:ext>
            </a:extLst>
          </p:cNvPr>
          <p:cNvSpPr/>
          <p:nvPr/>
        </p:nvSpPr>
        <p:spPr>
          <a:xfrm>
            <a:off x="9715442" y="306347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8DD4BCC-EC8F-A146-8215-BD1952D8A856}"/>
              </a:ext>
            </a:extLst>
          </p:cNvPr>
          <p:cNvSpPr/>
          <p:nvPr/>
        </p:nvSpPr>
        <p:spPr>
          <a:xfrm>
            <a:off x="10104951" y="305625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70EDBD71-8436-F44B-A17B-3EC4115761EC}"/>
              </a:ext>
            </a:extLst>
          </p:cNvPr>
          <p:cNvSpPr/>
          <p:nvPr/>
        </p:nvSpPr>
        <p:spPr>
          <a:xfrm>
            <a:off x="10494460" y="305625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EC98FB81-1DF5-5A43-AB4B-FEA2A6CB6B89}"/>
              </a:ext>
            </a:extLst>
          </p:cNvPr>
          <p:cNvSpPr/>
          <p:nvPr/>
        </p:nvSpPr>
        <p:spPr>
          <a:xfrm>
            <a:off x="10883969" y="305625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341C93FA-B0F5-1145-A03E-CE5E15FBD338}"/>
              </a:ext>
            </a:extLst>
          </p:cNvPr>
          <p:cNvCxnSpPr>
            <a:cxnSpLocks/>
          </p:cNvCxnSpPr>
          <p:nvPr/>
        </p:nvCxnSpPr>
        <p:spPr>
          <a:xfrm>
            <a:off x="10441835" y="2172165"/>
            <a:ext cx="0" cy="778233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408C0EB-CF3E-334A-B665-A498DA03BF66}"/>
              </a:ext>
            </a:extLst>
          </p:cNvPr>
          <p:cNvCxnSpPr>
            <a:cxnSpLocks/>
          </p:cNvCxnSpPr>
          <p:nvPr/>
        </p:nvCxnSpPr>
        <p:spPr>
          <a:xfrm flipV="1">
            <a:off x="10710371" y="2186484"/>
            <a:ext cx="0" cy="749594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DAE074DF-9541-7B49-A6CA-7E8ECBC5D1ED}"/>
              </a:ext>
            </a:extLst>
          </p:cNvPr>
          <p:cNvSpPr txBox="1"/>
          <p:nvPr/>
        </p:nvSpPr>
        <p:spPr>
          <a:xfrm>
            <a:off x="9193094" y="2091045"/>
            <a:ext cx="11893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Incident </a:t>
            </a:r>
            <a:br>
              <a:rPr lang="en-US" dirty="0"/>
            </a:br>
            <a:r>
              <a:rPr lang="en-US" dirty="0"/>
              <a:t>light</a:t>
            </a:r>
          </a:p>
          <a:p>
            <a:pPr algn="ctr"/>
            <a:r>
              <a:rPr lang="en-US" dirty="0"/>
              <a:t>(polarized)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A3596C76-1F5F-4A47-A744-EDDB9C2FE1C4}"/>
              </a:ext>
            </a:extLst>
          </p:cNvPr>
          <p:cNvSpPr txBox="1"/>
          <p:nvPr/>
        </p:nvSpPr>
        <p:spPr>
          <a:xfrm>
            <a:off x="10792155" y="2229544"/>
            <a:ext cx="1120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Reflected </a:t>
            </a:r>
            <a:br>
              <a:rPr lang="en-US" dirty="0"/>
            </a:br>
            <a:r>
              <a:rPr lang="en-US" dirty="0"/>
              <a:t>light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FB000CA1-4A9F-5741-BE29-B923CBBCDE1D}"/>
              </a:ext>
            </a:extLst>
          </p:cNvPr>
          <p:cNvCxnSpPr/>
          <p:nvPr/>
        </p:nvCxnSpPr>
        <p:spPr>
          <a:xfrm>
            <a:off x="11275139" y="3228661"/>
            <a:ext cx="60157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7B9E4BD0-6E9B-F94C-8B52-1E53F78EF15B}"/>
              </a:ext>
            </a:extLst>
          </p:cNvPr>
          <p:cNvCxnSpPr>
            <a:cxnSpLocks/>
          </p:cNvCxnSpPr>
          <p:nvPr/>
        </p:nvCxnSpPr>
        <p:spPr>
          <a:xfrm flipH="1" flipV="1">
            <a:off x="9052090" y="3217828"/>
            <a:ext cx="601579" cy="1361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85767B15-12E1-1A44-BD08-09191F3B3325}"/>
              </a:ext>
            </a:extLst>
          </p:cNvPr>
          <p:cNvCxnSpPr>
            <a:cxnSpLocks/>
          </p:cNvCxnSpPr>
          <p:nvPr/>
        </p:nvCxnSpPr>
        <p:spPr>
          <a:xfrm flipV="1">
            <a:off x="3025884" y="1009805"/>
            <a:ext cx="0" cy="43089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0F8C4F19-BE11-CB4A-BC0F-1BD857038CCF}"/>
              </a:ext>
            </a:extLst>
          </p:cNvPr>
          <p:cNvCxnSpPr>
            <a:cxnSpLocks/>
          </p:cNvCxnSpPr>
          <p:nvPr/>
        </p:nvCxnSpPr>
        <p:spPr>
          <a:xfrm>
            <a:off x="3023936" y="3289364"/>
            <a:ext cx="0" cy="497950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E52CD557-8030-5B48-B164-193973D3ECB3}"/>
              </a:ext>
            </a:extLst>
          </p:cNvPr>
          <p:cNvSpPr txBox="1"/>
          <p:nvPr/>
        </p:nvSpPr>
        <p:spPr>
          <a:xfrm>
            <a:off x="1137108" y="2292283"/>
            <a:ext cx="391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Symbol" pitchFamily="2" charset="2"/>
              </a:rPr>
              <a:t>s</a:t>
            </a:r>
            <a:r>
              <a:rPr lang="en-US" baseline="-25000" dirty="0" err="1"/>
              <a:t>x</a:t>
            </a:r>
            <a:endParaRPr lang="en-US" baseline="-250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6524646-5D2C-BF4D-BCFB-F1DB0F4128D9}"/>
              </a:ext>
            </a:extLst>
          </p:cNvPr>
          <p:cNvSpPr txBox="1"/>
          <p:nvPr/>
        </p:nvSpPr>
        <p:spPr>
          <a:xfrm>
            <a:off x="4204621" y="2239199"/>
            <a:ext cx="391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Symbol" pitchFamily="2" charset="2"/>
              </a:rPr>
              <a:t>s</a:t>
            </a:r>
            <a:r>
              <a:rPr lang="en-US" baseline="-25000" dirty="0" err="1"/>
              <a:t>x</a:t>
            </a:r>
            <a:endParaRPr lang="en-US" baseline="-250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86CA2E5-A0FF-9544-ACE2-FCCEBF2F48D7}"/>
              </a:ext>
            </a:extLst>
          </p:cNvPr>
          <p:cNvSpPr txBox="1"/>
          <p:nvPr/>
        </p:nvSpPr>
        <p:spPr>
          <a:xfrm>
            <a:off x="3019926" y="3342202"/>
            <a:ext cx="391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Symbol" pitchFamily="2" charset="2"/>
              </a:rPr>
              <a:t>s</a:t>
            </a:r>
            <a:r>
              <a:rPr lang="en-US" baseline="-25000" dirty="0" err="1"/>
              <a:t>y</a:t>
            </a:r>
            <a:endParaRPr lang="en-US" baseline="-250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A60A7D5E-EB4D-E942-B92B-B3B76ED11BAD}"/>
              </a:ext>
            </a:extLst>
          </p:cNvPr>
          <p:cNvSpPr txBox="1"/>
          <p:nvPr/>
        </p:nvSpPr>
        <p:spPr>
          <a:xfrm>
            <a:off x="3052430" y="883327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Symbol" pitchFamily="2" charset="2"/>
              </a:rPr>
              <a:t>s</a:t>
            </a:r>
            <a:r>
              <a:rPr lang="en-US" baseline="-25000" dirty="0" err="1"/>
              <a:t>y</a:t>
            </a:r>
            <a:endParaRPr lang="en-US" baseline="-25000" dirty="0"/>
          </a:p>
        </p:txBody>
      </p:sp>
      <p:sp>
        <p:nvSpPr>
          <p:cNvPr id="95" name="Freeform 94">
            <a:extLst>
              <a:ext uri="{FF2B5EF4-FFF2-40B4-BE49-F238E27FC236}">
                <a16:creationId xmlns:a16="http://schemas.microsoft.com/office/drawing/2014/main" id="{0C74EAE3-EBC8-704A-9ED6-31C0126A3072}"/>
              </a:ext>
            </a:extLst>
          </p:cNvPr>
          <p:cNvSpPr/>
          <p:nvPr/>
        </p:nvSpPr>
        <p:spPr>
          <a:xfrm>
            <a:off x="4557382" y="4701146"/>
            <a:ext cx="857398" cy="1065298"/>
          </a:xfrm>
          <a:custGeom>
            <a:avLst/>
            <a:gdLst>
              <a:gd name="connsiteX0" fmla="*/ 0 w 2316379"/>
              <a:gd name="connsiteY0" fmla="*/ 22899 h 1773584"/>
              <a:gd name="connsiteX1" fmla="*/ 1005840 w 2316379"/>
              <a:gd name="connsiteY1" fmla="*/ 767481 h 1773584"/>
              <a:gd name="connsiteX2" fmla="*/ 1280160 w 2316379"/>
              <a:gd name="connsiteY2" fmla="*/ 1773321 h 1773584"/>
              <a:gd name="connsiteX3" fmla="*/ 1489165 w 2316379"/>
              <a:gd name="connsiteY3" fmla="*/ 858921 h 1773584"/>
              <a:gd name="connsiteX4" fmla="*/ 2220685 w 2316379"/>
              <a:gd name="connsiteY4" fmla="*/ 88213 h 1773584"/>
              <a:gd name="connsiteX5" fmla="*/ 2286000 w 2316379"/>
              <a:gd name="connsiteY5" fmla="*/ 49024 h 1773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16379" h="1773584">
                <a:moveTo>
                  <a:pt x="0" y="22899"/>
                </a:moveTo>
                <a:cubicBezTo>
                  <a:pt x="396240" y="249321"/>
                  <a:pt x="792480" y="475744"/>
                  <a:pt x="1005840" y="767481"/>
                </a:cubicBezTo>
                <a:cubicBezTo>
                  <a:pt x="1219200" y="1059218"/>
                  <a:pt x="1199606" y="1758081"/>
                  <a:pt x="1280160" y="1773321"/>
                </a:cubicBezTo>
                <a:cubicBezTo>
                  <a:pt x="1360714" y="1788561"/>
                  <a:pt x="1332411" y="1139772"/>
                  <a:pt x="1489165" y="858921"/>
                </a:cubicBezTo>
                <a:cubicBezTo>
                  <a:pt x="1645919" y="578070"/>
                  <a:pt x="2087879" y="223196"/>
                  <a:pt x="2220685" y="88213"/>
                </a:cubicBezTo>
                <a:cubicBezTo>
                  <a:pt x="2353491" y="-46770"/>
                  <a:pt x="2319745" y="1127"/>
                  <a:pt x="2286000" y="49024"/>
                </a:cubicBezTo>
              </a:path>
            </a:pathLst>
          </a:custGeom>
          <a:noFill/>
          <a:ln w="2540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Freeform 95">
            <a:extLst>
              <a:ext uri="{FF2B5EF4-FFF2-40B4-BE49-F238E27FC236}">
                <a16:creationId xmlns:a16="http://schemas.microsoft.com/office/drawing/2014/main" id="{D5BD8238-A64E-3B4F-B7D0-83AEAF5EEE5D}"/>
              </a:ext>
            </a:extLst>
          </p:cNvPr>
          <p:cNvSpPr/>
          <p:nvPr/>
        </p:nvSpPr>
        <p:spPr>
          <a:xfrm>
            <a:off x="5272546" y="4701146"/>
            <a:ext cx="857398" cy="1065298"/>
          </a:xfrm>
          <a:custGeom>
            <a:avLst/>
            <a:gdLst>
              <a:gd name="connsiteX0" fmla="*/ 0 w 2316379"/>
              <a:gd name="connsiteY0" fmla="*/ 22899 h 1773584"/>
              <a:gd name="connsiteX1" fmla="*/ 1005840 w 2316379"/>
              <a:gd name="connsiteY1" fmla="*/ 767481 h 1773584"/>
              <a:gd name="connsiteX2" fmla="*/ 1280160 w 2316379"/>
              <a:gd name="connsiteY2" fmla="*/ 1773321 h 1773584"/>
              <a:gd name="connsiteX3" fmla="*/ 1489165 w 2316379"/>
              <a:gd name="connsiteY3" fmla="*/ 858921 h 1773584"/>
              <a:gd name="connsiteX4" fmla="*/ 2220685 w 2316379"/>
              <a:gd name="connsiteY4" fmla="*/ 88213 h 1773584"/>
              <a:gd name="connsiteX5" fmla="*/ 2286000 w 2316379"/>
              <a:gd name="connsiteY5" fmla="*/ 49024 h 1773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16379" h="1773584">
                <a:moveTo>
                  <a:pt x="0" y="22899"/>
                </a:moveTo>
                <a:cubicBezTo>
                  <a:pt x="396240" y="249321"/>
                  <a:pt x="792480" y="475744"/>
                  <a:pt x="1005840" y="767481"/>
                </a:cubicBezTo>
                <a:cubicBezTo>
                  <a:pt x="1219200" y="1059218"/>
                  <a:pt x="1199606" y="1758081"/>
                  <a:pt x="1280160" y="1773321"/>
                </a:cubicBezTo>
                <a:cubicBezTo>
                  <a:pt x="1360714" y="1788561"/>
                  <a:pt x="1332411" y="1139772"/>
                  <a:pt x="1489165" y="858921"/>
                </a:cubicBezTo>
                <a:cubicBezTo>
                  <a:pt x="1645919" y="578070"/>
                  <a:pt x="2087879" y="223196"/>
                  <a:pt x="2220685" y="88213"/>
                </a:cubicBezTo>
                <a:cubicBezTo>
                  <a:pt x="2353491" y="-46770"/>
                  <a:pt x="2319745" y="1127"/>
                  <a:pt x="2286000" y="49024"/>
                </a:cubicBezTo>
              </a:path>
            </a:pathLst>
          </a:cu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AAA81CE-1333-CA4E-ACA5-6C1FB2AD4DE0}"/>
              </a:ext>
            </a:extLst>
          </p:cNvPr>
          <p:cNvSpPr txBox="1"/>
          <p:nvPr/>
        </p:nvSpPr>
        <p:spPr>
          <a:xfrm>
            <a:off x="6560640" y="4678649"/>
            <a:ext cx="29056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Solid and dashed lines correspond to intensities for different incident light polarizations</a:t>
            </a:r>
          </a:p>
        </p:txBody>
      </p:sp>
    </p:spTree>
    <p:extLst>
      <p:ext uri="{BB962C8B-B14F-4D97-AF65-F5344CB8AC3E}">
        <p14:creationId xmlns:p14="http://schemas.microsoft.com/office/powerpoint/2010/main" val="3836242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1F6946-F604-8D47-9ABA-19D417CB7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721" y="1413764"/>
            <a:ext cx="4811486" cy="36086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3108D0-FBFB-154A-B858-6DC48FA43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035" y="1413763"/>
            <a:ext cx="4811486" cy="36086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A6CC7A-E09C-E947-A87A-5EBF1F26DF87}"/>
              </a:ext>
            </a:extLst>
          </p:cNvPr>
          <p:cNvSpPr txBox="1"/>
          <p:nvPr/>
        </p:nvSpPr>
        <p:spPr>
          <a:xfrm>
            <a:off x="2547352" y="122909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7186BC-99C2-AC40-9BD2-3182B580A8C8}"/>
              </a:ext>
            </a:extLst>
          </p:cNvPr>
          <p:cNvSpPr txBox="1"/>
          <p:nvPr/>
        </p:nvSpPr>
        <p:spPr>
          <a:xfrm>
            <a:off x="7135035" y="1229096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5D26F6-8236-254C-80A2-1A274EF6FC7C}"/>
              </a:ext>
            </a:extLst>
          </p:cNvPr>
          <p:cNvSpPr txBox="1"/>
          <p:nvPr/>
        </p:nvSpPr>
        <p:spPr>
          <a:xfrm>
            <a:off x="4903464" y="1735189"/>
            <a:ext cx="728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Strain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8339C79-F729-AB4F-925F-56320574DECB}"/>
              </a:ext>
            </a:extLst>
          </p:cNvPr>
          <p:cNvCxnSpPr/>
          <p:nvPr/>
        </p:nvCxnSpPr>
        <p:spPr>
          <a:xfrm>
            <a:off x="5030034" y="2155276"/>
            <a:ext cx="60157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9C035FA-2922-BF43-B273-F9DFC4196151}"/>
              </a:ext>
            </a:extLst>
          </p:cNvPr>
          <p:cNvSpPr/>
          <p:nvPr/>
        </p:nvSpPr>
        <p:spPr>
          <a:xfrm>
            <a:off x="4233084" y="1735189"/>
            <a:ext cx="1982108" cy="2798563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DC91FF-5C96-044A-BE4A-A786E90F49BE}"/>
              </a:ext>
            </a:extLst>
          </p:cNvPr>
          <p:cNvSpPr txBox="1"/>
          <p:nvPr/>
        </p:nvSpPr>
        <p:spPr>
          <a:xfrm>
            <a:off x="4807302" y="4099103"/>
            <a:ext cx="1407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Bandgap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BA1D1D-3669-5747-96D5-45063184928D}"/>
              </a:ext>
            </a:extLst>
          </p:cNvPr>
          <p:cNvSpPr/>
          <p:nvPr/>
        </p:nvSpPr>
        <p:spPr>
          <a:xfrm>
            <a:off x="598572" y="1957274"/>
            <a:ext cx="979306" cy="29449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1D12B10-C99E-0F4C-AB37-1AFC5EB4BCAE}"/>
              </a:ext>
            </a:extLst>
          </p:cNvPr>
          <p:cNvSpPr/>
          <p:nvPr/>
        </p:nvSpPr>
        <p:spPr>
          <a:xfrm>
            <a:off x="598572" y="2251768"/>
            <a:ext cx="979306" cy="29449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B17C2C-D5EA-3C42-895E-60DB713F5157}"/>
              </a:ext>
            </a:extLst>
          </p:cNvPr>
          <p:cNvSpPr/>
          <p:nvPr/>
        </p:nvSpPr>
        <p:spPr>
          <a:xfrm>
            <a:off x="598572" y="2546262"/>
            <a:ext cx="979306" cy="29449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AAA9309-E062-EC45-86F4-78A1C80D34B6}"/>
              </a:ext>
            </a:extLst>
          </p:cNvPr>
          <p:cNvSpPr/>
          <p:nvPr/>
        </p:nvSpPr>
        <p:spPr>
          <a:xfrm>
            <a:off x="598572" y="2840756"/>
            <a:ext cx="979306" cy="29449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BB73E44-F580-1D43-A8B9-6F8E470B6121}"/>
              </a:ext>
            </a:extLst>
          </p:cNvPr>
          <p:cNvCxnSpPr/>
          <p:nvPr/>
        </p:nvCxnSpPr>
        <p:spPr>
          <a:xfrm>
            <a:off x="1097998" y="3135250"/>
            <a:ext cx="0" cy="580386"/>
          </a:xfrm>
          <a:prstGeom prst="line">
            <a:avLst/>
          </a:prstGeom>
          <a:ln w="412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9617979-A32F-AF46-BB88-BBBEF71DC946}"/>
              </a:ext>
            </a:extLst>
          </p:cNvPr>
          <p:cNvSpPr/>
          <p:nvPr/>
        </p:nvSpPr>
        <p:spPr>
          <a:xfrm>
            <a:off x="608345" y="3715636"/>
            <a:ext cx="979306" cy="29449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2A0CDED-88FD-F942-9F98-CF6AD5A4718B}"/>
              </a:ext>
            </a:extLst>
          </p:cNvPr>
          <p:cNvSpPr/>
          <p:nvPr/>
        </p:nvSpPr>
        <p:spPr>
          <a:xfrm>
            <a:off x="608345" y="4010130"/>
            <a:ext cx="979306" cy="29449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A2BA828-ED60-DD41-9F61-37DCD14D639A}"/>
              </a:ext>
            </a:extLst>
          </p:cNvPr>
          <p:cNvCxnSpPr>
            <a:cxnSpLocks/>
          </p:cNvCxnSpPr>
          <p:nvPr/>
        </p:nvCxnSpPr>
        <p:spPr>
          <a:xfrm>
            <a:off x="924446" y="1163514"/>
            <a:ext cx="0" cy="778233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B6CA1E3-D965-184E-BE25-70DFE0CD2C7A}"/>
              </a:ext>
            </a:extLst>
          </p:cNvPr>
          <p:cNvCxnSpPr>
            <a:cxnSpLocks/>
          </p:cNvCxnSpPr>
          <p:nvPr/>
        </p:nvCxnSpPr>
        <p:spPr>
          <a:xfrm flipV="1">
            <a:off x="1192982" y="1177833"/>
            <a:ext cx="0" cy="749594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ight Brace 25">
            <a:extLst>
              <a:ext uri="{FF2B5EF4-FFF2-40B4-BE49-F238E27FC236}">
                <a16:creationId xmlns:a16="http://schemas.microsoft.com/office/drawing/2014/main" id="{50DBDB65-3728-B648-B42C-37D168B0B77D}"/>
              </a:ext>
            </a:extLst>
          </p:cNvPr>
          <p:cNvSpPr/>
          <p:nvPr/>
        </p:nvSpPr>
        <p:spPr>
          <a:xfrm>
            <a:off x="1688032" y="1951675"/>
            <a:ext cx="129785" cy="23655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820D54-D8AA-1741-B1BD-883EB8A16179}"/>
              </a:ext>
            </a:extLst>
          </p:cNvPr>
          <p:cNvSpPr txBox="1"/>
          <p:nvPr/>
        </p:nvSpPr>
        <p:spPr>
          <a:xfrm>
            <a:off x="1777903" y="2514887"/>
            <a:ext cx="461665" cy="128554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i="1" dirty="0"/>
              <a:t>n</a:t>
            </a:r>
            <a:r>
              <a:rPr lang="en-US" dirty="0"/>
              <a:t> repetitions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DEF09B-0FA8-5044-AE6C-97BF13719BF8}"/>
              </a:ext>
            </a:extLst>
          </p:cNvPr>
          <p:cNvSpPr txBox="1"/>
          <p:nvPr/>
        </p:nvSpPr>
        <p:spPr>
          <a:xfrm>
            <a:off x="573619" y="1935804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  <a:r>
              <a:rPr lang="en-US" dirty="0"/>
              <a:t>,</a:t>
            </a:r>
            <a:r>
              <a:rPr lang="en-US" dirty="0">
                <a:latin typeface="Symbol" pitchFamily="2" charset="2"/>
              </a:rPr>
              <a:t>e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0CD794-80B5-1945-8FAD-E2CEC9ACB7F1}"/>
              </a:ext>
            </a:extLst>
          </p:cNvPr>
          <p:cNvSpPr txBox="1"/>
          <p:nvPr/>
        </p:nvSpPr>
        <p:spPr>
          <a:xfrm>
            <a:off x="572630" y="2197180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  <a:r>
              <a:rPr lang="en-US" dirty="0"/>
              <a:t>,</a:t>
            </a:r>
            <a:r>
              <a:rPr lang="en-US" dirty="0">
                <a:latin typeface="Symbol" pitchFamily="2" charset="2"/>
              </a:rPr>
              <a:t>e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23C642-FAFA-804C-8C1F-46E07E43C492}"/>
              </a:ext>
            </a:extLst>
          </p:cNvPr>
          <p:cNvSpPr txBox="1"/>
          <p:nvPr/>
        </p:nvSpPr>
        <p:spPr>
          <a:xfrm>
            <a:off x="579966" y="2506033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  <a:r>
              <a:rPr lang="en-US" dirty="0"/>
              <a:t>,</a:t>
            </a:r>
            <a:r>
              <a:rPr lang="en-US" dirty="0">
                <a:latin typeface="Symbol" pitchFamily="2" charset="2"/>
              </a:rPr>
              <a:t>e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F4525CD-E37D-784E-AD1F-914DB197B04B}"/>
              </a:ext>
            </a:extLst>
          </p:cNvPr>
          <p:cNvSpPr txBox="1"/>
          <p:nvPr/>
        </p:nvSpPr>
        <p:spPr>
          <a:xfrm>
            <a:off x="578977" y="2767409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  <a:r>
              <a:rPr lang="en-US" dirty="0"/>
              <a:t>,</a:t>
            </a:r>
            <a:r>
              <a:rPr lang="en-US" dirty="0">
                <a:latin typeface="Symbol" pitchFamily="2" charset="2"/>
              </a:rPr>
              <a:t>e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247C2C7-19AE-1F48-8C37-CE560A5069E1}"/>
              </a:ext>
            </a:extLst>
          </p:cNvPr>
          <p:cNvSpPr txBox="1"/>
          <p:nvPr/>
        </p:nvSpPr>
        <p:spPr>
          <a:xfrm>
            <a:off x="599626" y="3676831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  <a:r>
              <a:rPr lang="en-US" dirty="0"/>
              <a:t>,</a:t>
            </a:r>
            <a:r>
              <a:rPr lang="en-US" dirty="0">
                <a:latin typeface="Symbol" pitchFamily="2" charset="2"/>
              </a:rPr>
              <a:t>e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3258CA2-D257-0849-9F51-DC9CBA99518A}"/>
              </a:ext>
            </a:extLst>
          </p:cNvPr>
          <p:cNvSpPr txBox="1"/>
          <p:nvPr/>
        </p:nvSpPr>
        <p:spPr>
          <a:xfrm>
            <a:off x="598637" y="3938207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  <a:r>
              <a:rPr lang="en-US" dirty="0"/>
              <a:t>,</a:t>
            </a:r>
            <a:r>
              <a:rPr lang="en-US" dirty="0">
                <a:latin typeface="Symbol" pitchFamily="2" charset="2"/>
              </a:rPr>
              <a:t>e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5A146DF-B418-0E4F-A62F-B13F8243988F}"/>
              </a:ext>
            </a:extLst>
          </p:cNvPr>
          <p:cNvSpPr txBox="1"/>
          <p:nvPr/>
        </p:nvSpPr>
        <p:spPr>
          <a:xfrm>
            <a:off x="253511" y="122721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</p:spTree>
    <p:extLst>
      <p:ext uri="{BB962C8B-B14F-4D97-AF65-F5344CB8AC3E}">
        <p14:creationId xmlns:p14="http://schemas.microsoft.com/office/powerpoint/2010/main" val="3255232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9BACE3F-DF5B-6A4F-B5C0-2EB77E82A551}"/>
              </a:ext>
            </a:extLst>
          </p:cNvPr>
          <p:cNvGrpSpPr/>
          <p:nvPr/>
        </p:nvGrpSpPr>
        <p:grpSpPr>
          <a:xfrm>
            <a:off x="779599" y="1044853"/>
            <a:ext cx="11229522" cy="4149411"/>
            <a:chOff x="779599" y="1044853"/>
            <a:chExt cx="11229522" cy="414941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60BB67B4-C20F-FE49-A2F5-27D00727A890}"/>
                </a:ext>
              </a:extLst>
            </p:cNvPr>
            <p:cNvGrpSpPr/>
            <p:nvPr/>
          </p:nvGrpSpPr>
          <p:grpSpPr>
            <a:xfrm>
              <a:off x="3067152" y="1108554"/>
              <a:ext cx="8941969" cy="4085710"/>
              <a:chOff x="1146912" y="886485"/>
              <a:chExt cx="8941969" cy="408571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C8CF33A-D97D-924B-A7FA-BD64A5EAEC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34595" y="1071152"/>
                <a:ext cx="4354286" cy="3265715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53E676BC-5458-4349-917D-CCDB6A7F79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80309" y="1071153"/>
                <a:ext cx="4354286" cy="3265715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7FB4AD-E398-2146-9EC6-58060CE234E7}"/>
                  </a:ext>
                </a:extLst>
              </p:cNvPr>
              <p:cNvSpPr txBox="1"/>
              <p:nvPr/>
            </p:nvSpPr>
            <p:spPr>
              <a:xfrm>
                <a:off x="1146912" y="886485"/>
                <a:ext cx="4667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(b)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CE2D349-9FE9-214B-AC6C-9B563D7B8D1F}"/>
                  </a:ext>
                </a:extLst>
              </p:cNvPr>
              <p:cNvSpPr txBox="1"/>
              <p:nvPr/>
            </p:nvSpPr>
            <p:spPr>
              <a:xfrm>
                <a:off x="5734595" y="886485"/>
                <a:ext cx="4539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(c)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61FF6ADA-7238-124C-828E-495DAF76AC88}"/>
                  </a:ext>
                </a:extLst>
              </p:cNvPr>
              <p:cNvCxnSpPr/>
              <p:nvPr/>
            </p:nvCxnSpPr>
            <p:spPr>
              <a:xfrm>
                <a:off x="7805135" y="3658982"/>
                <a:ext cx="601579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965082C-0A77-0A4F-AC7D-ADBCB63E9796}"/>
                  </a:ext>
                </a:extLst>
              </p:cNvPr>
              <p:cNvSpPr txBox="1"/>
              <p:nvPr/>
            </p:nvSpPr>
            <p:spPr>
              <a:xfrm>
                <a:off x="7741849" y="3619795"/>
                <a:ext cx="7281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Strain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89156A35-7E02-9345-8E3B-0D9A977BDE7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36059" y="3500279"/>
                <a:ext cx="620695" cy="836588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7CF1D55-552B-A946-B8EC-443774E9D991}"/>
                  </a:ext>
                </a:extLst>
              </p:cNvPr>
              <p:cNvSpPr txBox="1"/>
              <p:nvPr/>
            </p:nvSpPr>
            <p:spPr>
              <a:xfrm>
                <a:off x="4048667" y="4252384"/>
                <a:ext cx="13494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Cavity mode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7F35099-1FAA-8B44-BE70-C62E6202157C}"/>
                  </a:ext>
                </a:extLst>
              </p:cNvPr>
              <p:cNvSpPr/>
              <p:nvPr/>
            </p:nvSpPr>
            <p:spPr>
              <a:xfrm>
                <a:off x="2969442" y="1268073"/>
                <a:ext cx="1409417" cy="2633832"/>
              </a:xfrm>
              <a:prstGeom prst="rect">
                <a:avLst/>
              </a:prstGeom>
              <a:solidFill>
                <a:schemeClr val="accent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5C2B0B3F-8BFC-4F44-8850-9C727D62953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73006" y="1236936"/>
                <a:ext cx="1405853" cy="1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headEnd type="triangle" w="med" len="lg"/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A31BE66-06F7-A542-8774-74B5EF821A3D}"/>
                  </a:ext>
                </a:extLst>
              </p:cNvPr>
              <p:cNvSpPr txBox="1"/>
              <p:nvPr/>
            </p:nvSpPr>
            <p:spPr>
              <a:xfrm>
                <a:off x="3173596" y="917594"/>
                <a:ext cx="10011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Bandgap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2A00D37-A96E-B44E-9077-885404E4DFC5}"/>
                  </a:ext>
                </a:extLst>
              </p:cNvPr>
              <p:cNvSpPr txBox="1"/>
              <p:nvPr/>
            </p:nvSpPr>
            <p:spPr>
              <a:xfrm>
                <a:off x="1923828" y="4325864"/>
                <a:ext cx="215219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Black – with cavity</a:t>
                </a:r>
              </a:p>
              <a:p>
                <a:r>
                  <a:rPr lang="en-US" dirty="0"/>
                  <a:t>Blue – without cavity</a:t>
                </a:r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F615425-229D-DA4B-B702-80592B5D618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374" y="1044853"/>
              <a:ext cx="0" cy="778233"/>
            </a:xfrm>
            <a:prstGeom prst="straightConnector1">
              <a:avLst/>
            </a:prstGeom>
            <a:ln w="50800">
              <a:solidFill>
                <a:schemeClr val="accent2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37952DCE-1AB1-2A41-811C-EA98893819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08910" y="1059172"/>
              <a:ext cx="0" cy="749594"/>
            </a:xfrm>
            <a:prstGeom prst="straightConnector1">
              <a:avLst/>
            </a:prstGeom>
            <a:ln w="50800">
              <a:solidFill>
                <a:schemeClr val="accent2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ight Brace 28">
              <a:extLst>
                <a:ext uri="{FF2B5EF4-FFF2-40B4-BE49-F238E27FC236}">
                  <a16:creationId xmlns:a16="http://schemas.microsoft.com/office/drawing/2014/main" id="{2DE322BB-DDE0-654C-A453-5F587E4C4455}"/>
                </a:ext>
              </a:extLst>
            </p:cNvPr>
            <p:cNvSpPr/>
            <p:nvPr/>
          </p:nvSpPr>
          <p:spPr>
            <a:xfrm>
              <a:off x="2503960" y="1833014"/>
              <a:ext cx="133016" cy="1367386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C12F685-1F5A-6640-8F88-85CCB78057D9}"/>
                </a:ext>
              </a:extLst>
            </p:cNvPr>
            <p:cNvSpPr txBox="1"/>
            <p:nvPr/>
          </p:nvSpPr>
          <p:spPr>
            <a:xfrm>
              <a:off x="2590501" y="1901710"/>
              <a:ext cx="461665" cy="1285545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i="1" dirty="0"/>
                <a:t>n</a:t>
              </a:r>
              <a:r>
                <a:rPr lang="en-US" dirty="0"/>
                <a:t> repetitions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314F470-A8F2-3444-AA9A-179CAC8E11F3}"/>
                </a:ext>
              </a:extLst>
            </p:cNvPr>
            <p:cNvSpPr/>
            <p:nvPr/>
          </p:nvSpPr>
          <p:spPr>
            <a:xfrm>
              <a:off x="1414500" y="1829680"/>
              <a:ext cx="979306" cy="171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987A43C-8E11-C049-A647-FBFDFAFA3150}"/>
                </a:ext>
              </a:extLst>
            </p:cNvPr>
            <p:cNvSpPr/>
            <p:nvPr/>
          </p:nvSpPr>
          <p:spPr>
            <a:xfrm>
              <a:off x="1414500" y="2001648"/>
              <a:ext cx="979306" cy="17196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AE8EEA6-8DFC-4A4A-9473-6DE012A4F471}"/>
                </a:ext>
              </a:extLst>
            </p:cNvPr>
            <p:cNvSpPr/>
            <p:nvPr/>
          </p:nvSpPr>
          <p:spPr>
            <a:xfrm>
              <a:off x="1414500" y="2173616"/>
              <a:ext cx="979306" cy="171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BA5BD4D-55F4-0C44-B69D-A7751AC87C73}"/>
                </a:ext>
              </a:extLst>
            </p:cNvPr>
            <p:cNvSpPr/>
            <p:nvPr/>
          </p:nvSpPr>
          <p:spPr>
            <a:xfrm>
              <a:off x="1414500" y="2345584"/>
              <a:ext cx="979306" cy="17196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6AB0D42-7761-8F4C-BE59-B57F1CACDBB6}"/>
                </a:ext>
              </a:extLst>
            </p:cNvPr>
            <p:cNvCxnSpPr>
              <a:cxnSpLocks/>
            </p:cNvCxnSpPr>
            <p:nvPr/>
          </p:nvCxnSpPr>
          <p:spPr>
            <a:xfrm>
              <a:off x="1913926" y="2517552"/>
              <a:ext cx="0" cy="338913"/>
            </a:xfrm>
            <a:prstGeom prst="line">
              <a:avLst/>
            </a:prstGeom>
            <a:ln w="4127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376625E-CC25-5843-9272-EB9A7172B23A}"/>
                </a:ext>
              </a:extLst>
            </p:cNvPr>
            <p:cNvSpPr/>
            <p:nvPr/>
          </p:nvSpPr>
          <p:spPr>
            <a:xfrm>
              <a:off x="1424273" y="2856464"/>
              <a:ext cx="979306" cy="171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CA693EC-977A-BB42-AF35-0A0E1C1B4124}"/>
                </a:ext>
              </a:extLst>
            </p:cNvPr>
            <p:cNvSpPr/>
            <p:nvPr/>
          </p:nvSpPr>
          <p:spPr>
            <a:xfrm>
              <a:off x="1424273" y="3028432"/>
              <a:ext cx="979306" cy="17196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5BE2DE5-7C29-A54C-ABF9-36F785A1E6EB}"/>
                </a:ext>
              </a:extLst>
            </p:cNvPr>
            <p:cNvSpPr txBox="1"/>
            <p:nvPr/>
          </p:nvSpPr>
          <p:spPr>
            <a:xfrm>
              <a:off x="849553" y="1686041"/>
              <a:ext cx="622286" cy="2156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  <a:r>
                <a:rPr lang="en-US" dirty="0"/>
                <a:t>,</a:t>
              </a:r>
              <a:r>
                <a:rPr lang="en-US" dirty="0">
                  <a:latin typeface="Symbol" pitchFamily="2" charset="2"/>
                </a:rPr>
                <a:t>e</a:t>
              </a:r>
              <a:r>
                <a:rPr lang="en-US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9791F95-B074-D341-9F98-9DBDD63787DF}"/>
                </a:ext>
              </a:extLst>
            </p:cNvPr>
            <p:cNvSpPr txBox="1"/>
            <p:nvPr/>
          </p:nvSpPr>
          <p:spPr>
            <a:xfrm>
              <a:off x="822277" y="1902090"/>
              <a:ext cx="620683" cy="2156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2</a:t>
              </a:r>
              <a:r>
                <a:rPr lang="en-US" dirty="0"/>
                <a:t>,</a:t>
              </a:r>
              <a:r>
                <a:rPr lang="en-US" dirty="0">
                  <a:latin typeface="Symbol" pitchFamily="2" charset="2"/>
                </a:rPr>
                <a:t>e</a:t>
              </a:r>
              <a:r>
                <a:rPr lang="en-US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4CC136B-F318-8F40-8315-078B79F00736}"/>
                </a:ext>
              </a:extLst>
            </p:cNvPr>
            <p:cNvSpPr txBox="1"/>
            <p:nvPr/>
          </p:nvSpPr>
          <p:spPr>
            <a:xfrm>
              <a:off x="779599" y="1139663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9C5D8A7-751A-8846-8892-97CAE0A9E523}"/>
                </a:ext>
              </a:extLst>
            </p:cNvPr>
            <p:cNvSpPr/>
            <p:nvPr/>
          </p:nvSpPr>
          <p:spPr>
            <a:xfrm>
              <a:off x="1420694" y="3473065"/>
              <a:ext cx="979306" cy="171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DD77614-FD11-E145-9C7E-ADBC0EB2E557}"/>
                </a:ext>
              </a:extLst>
            </p:cNvPr>
            <p:cNvSpPr/>
            <p:nvPr/>
          </p:nvSpPr>
          <p:spPr>
            <a:xfrm>
              <a:off x="1420694" y="3645033"/>
              <a:ext cx="979306" cy="17196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AEA7451-B4F9-5548-A701-86F147233A8A}"/>
                </a:ext>
              </a:extLst>
            </p:cNvPr>
            <p:cNvSpPr/>
            <p:nvPr/>
          </p:nvSpPr>
          <p:spPr>
            <a:xfrm>
              <a:off x="1420694" y="3817001"/>
              <a:ext cx="979306" cy="171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2629C24-3CA2-704B-A644-94F2A88886E1}"/>
                </a:ext>
              </a:extLst>
            </p:cNvPr>
            <p:cNvSpPr/>
            <p:nvPr/>
          </p:nvSpPr>
          <p:spPr>
            <a:xfrm>
              <a:off x="1420694" y="3988969"/>
              <a:ext cx="979306" cy="17196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85685C1-CFBC-E94B-9975-FD93273D2DC3}"/>
                </a:ext>
              </a:extLst>
            </p:cNvPr>
            <p:cNvCxnSpPr>
              <a:cxnSpLocks/>
            </p:cNvCxnSpPr>
            <p:nvPr/>
          </p:nvCxnSpPr>
          <p:spPr>
            <a:xfrm>
              <a:off x="1920120" y="4160937"/>
              <a:ext cx="0" cy="338913"/>
            </a:xfrm>
            <a:prstGeom prst="line">
              <a:avLst/>
            </a:prstGeom>
            <a:ln w="4127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2AD609D-30AA-9A4A-BDD8-942514C49237}"/>
                </a:ext>
              </a:extLst>
            </p:cNvPr>
            <p:cNvSpPr/>
            <p:nvPr/>
          </p:nvSpPr>
          <p:spPr>
            <a:xfrm>
              <a:off x="1430467" y="4499849"/>
              <a:ext cx="979306" cy="171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26FEEBF-AAE7-EE47-99E2-D2132B5EDF88}"/>
                </a:ext>
              </a:extLst>
            </p:cNvPr>
            <p:cNvSpPr/>
            <p:nvPr/>
          </p:nvSpPr>
          <p:spPr>
            <a:xfrm>
              <a:off x="1430467" y="4671817"/>
              <a:ext cx="979306" cy="17196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7D43990-2670-894F-B2FD-A6EAEB91AD79}"/>
                </a:ext>
              </a:extLst>
            </p:cNvPr>
            <p:cNvSpPr txBox="1"/>
            <p:nvPr/>
          </p:nvSpPr>
          <p:spPr>
            <a:xfrm>
              <a:off x="842684" y="3329426"/>
              <a:ext cx="622286" cy="2156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  <a:r>
                <a:rPr lang="en-US" dirty="0"/>
                <a:t>,</a:t>
              </a:r>
              <a:r>
                <a:rPr lang="en-US" dirty="0">
                  <a:latin typeface="Symbol" pitchFamily="2" charset="2"/>
                </a:rPr>
                <a:t>e</a:t>
              </a:r>
              <a:r>
                <a:rPr lang="en-US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6D2614F-878E-F349-AF1A-14432BF2BF9C}"/>
                </a:ext>
              </a:extLst>
            </p:cNvPr>
            <p:cNvSpPr txBox="1"/>
            <p:nvPr/>
          </p:nvSpPr>
          <p:spPr>
            <a:xfrm>
              <a:off x="815408" y="3545475"/>
              <a:ext cx="620683" cy="2156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2</a:t>
              </a:r>
              <a:r>
                <a:rPr lang="en-US" dirty="0"/>
                <a:t>,</a:t>
              </a:r>
              <a:r>
                <a:rPr lang="en-US" dirty="0">
                  <a:latin typeface="Symbol" pitchFamily="2" charset="2"/>
                </a:rPr>
                <a:t>e</a:t>
              </a:r>
              <a:r>
                <a:rPr lang="en-US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A6B96774-80EB-7D42-808E-72D71CBAE664}"/>
                </a:ext>
              </a:extLst>
            </p:cNvPr>
            <p:cNvSpPr/>
            <p:nvPr/>
          </p:nvSpPr>
          <p:spPr>
            <a:xfrm>
              <a:off x="2550041" y="3476399"/>
              <a:ext cx="133016" cy="1367386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83C1AD0-0BEA-3344-A8D4-EDC41D9F1A97}"/>
                </a:ext>
              </a:extLst>
            </p:cNvPr>
            <p:cNvSpPr txBox="1"/>
            <p:nvPr/>
          </p:nvSpPr>
          <p:spPr>
            <a:xfrm>
              <a:off x="2636582" y="3545095"/>
              <a:ext cx="461665" cy="1285545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i="1" dirty="0"/>
                <a:t>n</a:t>
              </a:r>
              <a:r>
                <a:rPr lang="en-US" dirty="0"/>
                <a:t> repetitions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E314815-76F5-0D47-B89E-B51CCD7F4DDD}"/>
                </a:ext>
              </a:extLst>
            </p:cNvPr>
            <p:cNvSpPr/>
            <p:nvPr/>
          </p:nvSpPr>
          <p:spPr>
            <a:xfrm>
              <a:off x="1429662" y="3195091"/>
              <a:ext cx="979306" cy="2775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A0EC87F-8950-C047-92E4-C1F9FC9022E3}"/>
                </a:ext>
              </a:extLst>
            </p:cNvPr>
            <p:cNvSpPr txBox="1"/>
            <p:nvPr/>
          </p:nvSpPr>
          <p:spPr>
            <a:xfrm>
              <a:off x="1569381" y="3134229"/>
              <a:ext cx="72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cavity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5626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630615B-743F-8847-B047-FC739EB2D83F}"/>
              </a:ext>
            </a:extLst>
          </p:cNvPr>
          <p:cNvSpPr/>
          <p:nvPr/>
        </p:nvSpPr>
        <p:spPr>
          <a:xfrm>
            <a:off x="1784627" y="2312126"/>
            <a:ext cx="2209857" cy="41249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B0E4353-3528-2846-B869-9DE1E762EB01}"/>
              </a:ext>
            </a:extLst>
          </p:cNvPr>
          <p:cNvSpPr/>
          <p:nvPr/>
        </p:nvSpPr>
        <p:spPr>
          <a:xfrm>
            <a:off x="2199716" y="2420410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9CCEFF0-D12A-AD41-8935-E93C225D8F64}"/>
              </a:ext>
            </a:extLst>
          </p:cNvPr>
          <p:cNvSpPr/>
          <p:nvPr/>
        </p:nvSpPr>
        <p:spPr>
          <a:xfrm>
            <a:off x="2596758" y="2420410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CCC2718-D586-524D-A814-9B64D6B41B5F}"/>
              </a:ext>
            </a:extLst>
          </p:cNvPr>
          <p:cNvSpPr/>
          <p:nvPr/>
        </p:nvSpPr>
        <p:spPr>
          <a:xfrm>
            <a:off x="2993800" y="2420410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3F6745-ABF8-AF49-AE36-F963C0DED82F}"/>
              </a:ext>
            </a:extLst>
          </p:cNvPr>
          <p:cNvSpPr/>
          <p:nvPr/>
        </p:nvSpPr>
        <p:spPr>
          <a:xfrm>
            <a:off x="3390842" y="2420410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F29E385-FDD3-A047-9196-7986C7C221B1}"/>
              </a:ext>
            </a:extLst>
          </p:cNvPr>
          <p:cNvSpPr/>
          <p:nvPr/>
        </p:nvSpPr>
        <p:spPr>
          <a:xfrm>
            <a:off x="2368158" y="275729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0CF9B5-45C7-B44F-B1D3-DD34317CD15E}"/>
              </a:ext>
            </a:extLst>
          </p:cNvPr>
          <p:cNvSpPr/>
          <p:nvPr/>
        </p:nvSpPr>
        <p:spPr>
          <a:xfrm>
            <a:off x="2765200" y="275729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2CE32D1-DA4C-7A49-BB88-6AFD370C0C94}"/>
              </a:ext>
            </a:extLst>
          </p:cNvPr>
          <p:cNvSpPr/>
          <p:nvPr/>
        </p:nvSpPr>
        <p:spPr>
          <a:xfrm>
            <a:off x="3162242" y="275729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79F06C1-4D65-9E40-954B-128B2C706354}"/>
              </a:ext>
            </a:extLst>
          </p:cNvPr>
          <p:cNvSpPr/>
          <p:nvPr/>
        </p:nvSpPr>
        <p:spPr>
          <a:xfrm>
            <a:off x="3559284" y="275729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8005EE0-03CF-5447-9A3F-84EA33725E5B}"/>
              </a:ext>
            </a:extLst>
          </p:cNvPr>
          <p:cNvSpPr/>
          <p:nvPr/>
        </p:nvSpPr>
        <p:spPr>
          <a:xfrm>
            <a:off x="2199716" y="3094178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8D6DEC9-DE36-C849-A421-FD4223F5DE66}"/>
              </a:ext>
            </a:extLst>
          </p:cNvPr>
          <p:cNvSpPr/>
          <p:nvPr/>
        </p:nvSpPr>
        <p:spPr>
          <a:xfrm>
            <a:off x="2596758" y="3094178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147D02B-2544-5D49-BCC9-B52BB0C48F20}"/>
              </a:ext>
            </a:extLst>
          </p:cNvPr>
          <p:cNvSpPr/>
          <p:nvPr/>
        </p:nvSpPr>
        <p:spPr>
          <a:xfrm>
            <a:off x="2993800" y="3094178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39D48C1-B387-8F4C-AFC0-FB846CA66FA6}"/>
              </a:ext>
            </a:extLst>
          </p:cNvPr>
          <p:cNvSpPr/>
          <p:nvPr/>
        </p:nvSpPr>
        <p:spPr>
          <a:xfrm>
            <a:off x="3390842" y="3094178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E27493A-D69C-E24A-ABC2-64F46EE41B2D}"/>
              </a:ext>
            </a:extLst>
          </p:cNvPr>
          <p:cNvSpPr/>
          <p:nvPr/>
        </p:nvSpPr>
        <p:spPr>
          <a:xfrm>
            <a:off x="1971116" y="3431062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4A37E2E-3D11-B34B-ABC8-0D4B5A69C8F4}"/>
              </a:ext>
            </a:extLst>
          </p:cNvPr>
          <p:cNvSpPr/>
          <p:nvPr/>
        </p:nvSpPr>
        <p:spPr>
          <a:xfrm>
            <a:off x="2368158" y="3431062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BD12378-26C3-C741-993D-178DA3C13BDF}"/>
              </a:ext>
            </a:extLst>
          </p:cNvPr>
          <p:cNvSpPr/>
          <p:nvPr/>
        </p:nvSpPr>
        <p:spPr>
          <a:xfrm>
            <a:off x="2765200" y="3431062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84DD065-33D8-6A47-AA08-D2B775FDBB06}"/>
              </a:ext>
            </a:extLst>
          </p:cNvPr>
          <p:cNvSpPr/>
          <p:nvPr/>
        </p:nvSpPr>
        <p:spPr>
          <a:xfrm>
            <a:off x="3162242" y="3431062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341D657-04EE-A943-8359-0EFAAE43CF08}"/>
              </a:ext>
            </a:extLst>
          </p:cNvPr>
          <p:cNvSpPr/>
          <p:nvPr/>
        </p:nvSpPr>
        <p:spPr>
          <a:xfrm>
            <a:off x="2139558" y="376794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F68FD34-AA65-EE46-9B63-FCD944BD9CC8}"/>
              </a:ext>
            </a:extLst>
          </p:cNvPr>
          <p:cNvSpPr/>
          <p:nvPr/>
        </p:nvSpPr>
        <p:spPr>
          <a:xfrm>
            <a:off x="2536600" y="376794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0289147-BD92-1C48-87CB-CA7E327A69A3}"/>
              </a:ext>
            </a:extLst>
          </p:cNvPr>
          <p:cNvSpPr/>
          <p:nvPr/>
        </p:nvSpPr>
        <p:spPr>
          <a:xfrm>
            <a:off x="2933642" y="376794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B2A6D6-B387-F440-813A-5CDF7AEC3FBE}"/>
              </a:ext>
            </a:extLst>
          </p:cNvPr>
          <p:cNvSpPr/>
          <p:nvPr/>
        </p:nvSpPr>
        <p:spPr>
          <a:xfrm>
            <a:off x="3330684" y="3767946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7782B27-1230-C244-832C-66AB8B21BCFE}"/>
              </a:ext>
            </a:extLst>
          </p:cNvPr>
          <p:cNvSpPr/>
          <p:nvPr/>
        </p:nvSpPr>
        <p:spPr>
          <a:xfrm>
            <a:off x="3559284" y="3431062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3B151D3-9B6E-554E-AB96-902716E9C3CF}"/>
              </a:ext>
            </a:extLst>
          </p:cNvPr>
          <p:cNvSpPr/>
          <p:nvPr/>
        </p:nvSpPr>
        <p:spPr>
          <a:xfrm>
            <a:off x="1971116" y="2757294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80B01CB-9CE3-154B-B00A-CAA2D1E486DD}"/>
              </a:ext>
            </a:extLst>
          </p:cNvPr>
          <p:cNvSpPr/>
          <p:nvPr/>
        </p:nvSpPr>
        <p:spPr>
          <a:xfrm>
            <a:off x="2199716" y="4627619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238F204-3233-8E42-8273-CBAEA21733FF}"/>
              </a:ext>
            </a:extLst>
          </p:cNvPr>
          <p:cNvSpPr/>
          <p:nvPr/>
        </p:nvSpPr>
        <p:spPr>
          <a:xfrm>
            <a:off x="2596758" y="4627619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7A33E63-2601-4A4E-A166-A869EB1E3C85}"/>
              </a:ext>
            </a:extLst>
          </p:cNvPr>
          <p:cNvSpPr/>
          <p:nvPr/>
        </p:nvSpPr>
        <p:spPr>
          <a:xfrm>
            <a:off x="2993800" y="4627619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8E2299D-DF6A-0841-BBEA-420B0EA453C3}"/>
              </a:ext>
            </a:extLst>
          </p:cNvPr>
          <p:cNvSpPr/>
          <p:nvPr/>
        </p:nvSpPr>
        <p:spPr>
          <a:xfrm>
            <a:off x="3390842" y="4627619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96C2F15-D2AD-654D-8930-FA439D22DCAD}"/>
              </a:ext>
            </a:extLst>
          </p:cNvPr>
          <p:cNvSpPr/>
          <p:nvPr/>
        </p:nvSpPr>
        <p:spPr>
          <a:xfrm>
            <a:off x="2368158" y="4964503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B78D1A7-D919-534A-A828-5C75410C061F}"/>
              </a:ext>
            </a:extLst>
          </p:cNvPr>
          <p:cNvSpPr/>
          <p:nvPr/>
        </p:nvSpPr>
        <p:spPr>
          <a:xfrm>
            <a:off x="2765200" y="4964503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CD51EA9-D775-3340-8A37-1FCF4F35D765}"/>
              </a:ext>
            </a:extLst>
          </p:cNvPr>
          <p:cNvSpPr/>
          <p:nvPr/>
        </p:nvSpPr>
        <p:spPr>
          <a:xfrm>
            <a:off x="3162242" y="4964503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25468F4-F4D5-0849-8FC7-79894209D92A}"/>
              </a:ext>
            </a:extLst>
          </p:cNvPr>
          <p:cNvSpPr/>
          <p:nvPr/>
        </p:nvSpPr>
        <p:spPr>
          <a:xfrm>
            <a:off x="3559284" y="4964503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414D47C-AA16-C647-908C-AD847961DFE3}"/>
              </a:ext>
            </a:extLst>
          </p:cNvPr>
          <p:cNvSpPr/>
          <p:nvPr/>
        </p:nvSpPr>
        <p:spPr>
          <a:xfrm>
            <a:off x="2199716" y="5301387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7651F42-21B9-A849-B67A-61DB30AFA743}"/>
              </a:ext>
            </a:extLst>
          </p:cNvPr>
          <p:cNvSpPr/>
          <p:nvPr/>
        </p:nvSpPr>
        <p:spPr>
          <a:xfrm>
            <a:off x="2596758" y="5301387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030FED5-A7F4-7347-AB09-674E83D5AB39}"/>
              </a:ext>
            </a:extLst>
          </p:cNvPr>
          <p:cNvSpPr/>
          <p:nvPr/>
        </p:nvSpPr>
        <p:spPr>
          <a:xfrm>
            <a:off x="2993800" y="5301387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BB9E9A19-17AB-D14A-89A5-3357DC3E5523}"/>
              </a:ext>
            </a:extLst>
          </p:cNvPr>
          <p:cNvSpPr/>
          <p:nvPr/>
        </p:nvSpPr>
        <p:spPr>
          <a:xfrm>
            <a:off x="3390842" y="5301387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B20C222-96B0-0A45-A19E-C3E2F2842165}"/>
              </a:ext>
            </a:extLst>
          </p:cNvPr>
          <p:cNvSpPr/>
          <p:nvPr/>
        </p:nvSpPr>
        <p:spPr>
          <a:xfrm>
            <a:off x="1971116" y="5638271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D4F88786-4E06-CE4D-B584-11F2B6A6B22C}"/>
              </a:ext>
            </a:extLst>
          </p:cNvPr>
          <p:cNvSpPr/>
          <p:nvPr/>
        </p:nvSpPr>
        <p:spPr>
          <a:xfrm>
            <a:off x="2368158" y="5638271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95D542E-ECD2-F14B-B081-D3E9AFA60507}"/>
              </a:ext>
            </a:extLst>
          </p:cNvPr>
          <p:cNvSpPr/>
          <p:nvPr/>
        </p:nvSpPr>
        <p:spPr>
          <a:xfrm>
            <a:off x="2765200" y="5638271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26BAA3A3-AA55-DA45-9548-FFE7C356068C}"/>
              </a:ext>
            </a:extLst>
          </p:cNvPr>
          <p:cNvSpPr/>
          <p:nvPr/>
        </p:nvSpPr>
        <p:spPr>
          <a:xfrm>
            <a:off x="3162242" y="5638271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80C6CC6-E228-6B4A-B9BF-B509A6A21C12}"/>
              </a:ext>
            </a:extLst>
          </p:cNvPr>
          <p:cNvSpPr/>
          <p:nvPr/>
        </p:nvSpPr>
        <p:spPr>
          <a:xfrm>
            <a:off x="2139558" y="597515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D4189BF9-A941-5A4B-BF43-ACA9A83DB71C}"/>
              </a:ext>
            </a:extLst>
          </p:cNvPr>
          <p:cNvSpPr/>
          <p:nvPr/>
        </p:nvSpPr>
        <p:spPr>
          <a:xfrm>
            <a:off x="2536600" y="597515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82C9ED5-EC1F-C640-BF84-5C601A4B2FF9}"/>
              </a:ext>
            </a:extLst>
          </p:cNvPr>
          <p:cNvSpPr/>
          <p:nvPr/>
        </p:nvSpPr>
        <p:spPr>
          <a:xfrm>
            <a:off x="2933642" y="597515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7A6412EB-9D26-D242-A843-96A48D572BCB}"/>
              </a:ext>
            </a:extLst>
          </p:cNvPr>
          <p:cNvSpPr/>
          <p:nvPr/>
        </p:nvSpPr>
        <p:spPr>
          <a:xfrm>
            <a:off x="3330684" y="5975155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69B0B17-ED5A-9343-9ED9-4F156E171D5D}"/>
              </a:ext>
            </a:extLst>
          </p:cNvPr>
          <p:cNvSpPr/>
          <p:nvPr/>
        </p:nvSpPr>
        <p:spPr>
          <a:xfrm>
            <a:off x="3559284" y="5638271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4D882DD-4259-C744-8886-D48B1FE052BF}"/>
              </a:ext>
            </a:extLst>
          </p:cNvPr>
          <p:cNvSpPr/>
          <p:nvPr/>
        </p:nvSpPr>
        <p:spPr>
          <a:xfrm>
            <a:off x="1971116" y="4964503"/>
            <a:ext cx="336884" cy="3368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Brace 49">
            <a:extLst>
              <a:ext uri="{FF2B5EF4-FFF2-40B4-BE49-F238E27FC236}">
                <a16:creationId xmlns:a16="http://schemas.microsoft.com/office/drawing/2014/main" id="{9DB1B03F-DD41-4A4D-B750-6A1B76B684E1}"/>
              </a:ext>
            </a:extLst>
          </p:cNvPr>
          <p:cNvSpPr/>
          <p:nvPr/>
        </p:nvSpPr>
        <p:spPr>
          <a:xfrm>
            <a:off x="4180114" y="2312126"/>
            <a:ext cx="209006" cy="179270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Brace 50">
            <a:extLst>
              <a:ext uri="{FF2B5EF4-FFF2-40B4-BE49-F238E27FC236}">
                <a16:creationId xmlns:a16="http://schemas.microsoft.com/office/drawing/2014/main" id="{DAACFED6-16DD-CE4E-BE42-0E62DE8C3FCF}"/>
              </a:ext>
            </a:extLst>
          </p:cNvPr>
          <p:cNvSpPr/>
          <p:nvPr/>
        </p:nvSpPr>
        <p:spPr>
          <a:xfrm>
            <a:off x="4180114" y="4627619"/>
            <a:ext cx="209006" cy="179270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06DA1E4-11A5-F347-8215-884FD0762A1D}"/>
              </a:ext>
            </a:extLst>
          </p:cNvPr>
          <p:cNvCxnSpPr>
            <a:cxnSpLocks/>
          </p:cNvCxnSpPr>
          <p:nvPr/>
        </p:nvCxnSpPr>
        <p:spPr>
          <a:xfrm>
            <a:off x="1784627" y="4104830"/>
            <a:ext cx="2209857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763A142-E01C-324A-BD98-366A2738B3BE}"/>
              </a:ext>
            </a:extLst>
          </p:cNvPr>
          <p:cNvCxnSpPr>
            <a:cxnSpLocks/>
          </p:cNvCxnSpPr>
          <p:nvPr/>
        </p:nvCxnSpPr>
        <p:spPr>
          <a:xfrm>
            <a:off x="1768241" y="4627619"/>
            <a:ext cx="2209857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CE63A888-9FCD-5D4C-B22F-2A092F238B29}"/>
              </a:ext>
            </a:extLst>
          </p:cNvPr>
          <p:cNvSpPr txBox="1"/>
          <p:nvPr/>
        </p:nvSpPr>
        <p:spPr>
          <a:xfrm>
            <a:off x="4028745" y="4199587"/>
            <a:ext cx="1453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Defect/Cavity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5E2B217-580D-204A-80A6-3456243BAA00}"/>
              </a:ext>
            </a:extLst>
          </p:cNvPr>
          <p:cNvSpPr txBox="1"/>
          <p:nvPr/>
        </p:nvSpPr>
        <p:spPr>
          <a:xfrm>
            <a:off x="4528686" y="2939454"/>
            <a:ext cx="10159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Photonic</a:t>
            </a:r>
            <a:br>
              <a:rPr lang="en-US" dirty="0"/>
            </a:br>
            <a:r>
              <a:rPr lang="en-US" dirty="0"/>
              <a:t>crystal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335711-9163-454F-AFDC-2D55237EB23E}"/>
              </a:ext>
            </a:extLst>
          </p:cNvPr>
          <p:cNvSpPr txBox="1"/>
          <p:nvPr/>
        </p:nvSpPr>
        <p:spPr>
          <a:xfrm>
            <a:off x="4528686" y="5217101"/>
            <a:ext cx="10159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Photonic</a:t>
            </a:r>
            <a:br>
              <a:rPr lang="en-US" dirty="0"/>
            </a:br>
            <a:r>
              <a:rPr lang="en-US" dirty="0"/>
              <a:t>crystal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FEB9C58-53C2-2841-99F4-9BF29D26D11D}"/>
              </a:ext>
            </a:extLst>
          </p:cNvPr>
          <p:cNvSpPr txBox="1"/>
          <p:nvPr/>
        </p:nvSpPr>
        <p:spPr>
          <a:xfrm>
            <a:off x="2301556" y="556275"/>
            <a:ext cx="1436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Side View</a:t>
            </a:r>
          </a:p>
        </p:txBody>
      </p:sp>
      <p:sp>
        <p:nvSpPr>
          <p:cNvPr id="62" name="Decagon 61">
            <a:extLst>
              <a:ext uri="{FF2B5EF4-FFF2-40B4-BE49-F238E27FC236}">
                <a16:creationId xmlns:a16="http://schemas.microsoft.com/office/drawing/2014/main" id="{8BD11EBD-BB5C-8E43-BB56-930CCF907291}"/>
              </a:ext>
            </a:extLst>
          </p:cNvPr>
          <p:cNvSpPr/>
          <p:nvPr/>
        </p:nvSpPr>
        <p:spPr>
          <a:xfrm>
            <a:off x="2086707" y="4181591"/>
            <a:ext cx="168442" cy="168442"/>
          </a:xfrm>
          <a:prstGeom prst="dec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Decagon 62">
            <a:extLst>
              <a:ext uri="{FF2B5EF4-FFF2-40B4-BE49-F238E27FC236}">
                <a16:creationId xmlns:a16="http://schemas.microsoft.com/office/drawing/2014/main" id="{AF1FA1A5-E988-2944-805F-ABC7AFB32309}"/>
              </a:ext>
            </a:extLst>
          </p:cNvPr>
          <p:cNvSpPr/>
          <p:nvPr/>
        </p:nvSpPr>
        <p:spPr>
          <a:xfrm>
            <a:off x="2476442" y="4386471"/>
            <a:ext cx="168442" cy="168442"/>
          </a:xfrm>
          <a:prstGeom prst="dec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Decagon 64">
            <a:extLst>
              <a:ext uri="{FF2B5EF4-FFF2-40B4-BE49-F238E27FC236}">
                <a16:creationId xmlns:a16="http://schemas.microsoft.com/office/drawing/2014/main" id="{4CF329CE-53D6-AB4C-81D0-0978EB9F112C}"/>
              </a:ext>
            </a:extLst>
          </p:cNvPr>
          <p:cNvSpPr/>
          <p:nvPr/>
        </p:nvSpPr>
        <p:spPr>
          <a:xfrm>
            <a:off x="2872153" y="4246045"/>
            <a:ext cx="168442" cy="168442"/>
          </a:xfrm>
          <a:prstGeom prst="dec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Decagon 65">
            <a:extLst>
              <a:ext uri="{FF2B5EF4-FFF2-40B4-BE49-F238E27FC236}">
                <a16:creationId xmlns:a16="http://schemas.microsoft.com/office/drawing/2014/main" id="{42789D3F-3EE3-C348-8C9B-54ECED08FFA5}"/>
              </a:ext>
            </a:extLst>
          </p:cNvPr>
          <p:cNvSpPr/>
          <p:nvPr/>
        </p:nvSpPr>
        <p:spPr>
          <a:xfrm>
            <a:off x="3306621" y="4317962"/>
            <a:ext cx="168442" cy="168442"/>
          </a:xfrm>
          <a:prstGeom prst="dec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53CA634-1D25-8541-B8BE-E933EC565B7E}"/>
              </a:ext>
            </a:extLst>
          </p:cNvPr>
          <p:cNvCxnSpPr>
            <a:cxnSpLocks/>
          </p:cNvCxnSpPr>
          <p:nvPr/>
        </p:nvCxnSpPr>
        <p:spPr>
          <a:xfrm flipV="1">
            <a:off x="1559318" y="4248623"/>
            <a:ext cx="550161" cy="230836"/>
          </a:xfrm>
          <a:prstGeom prst="straightConnector1">
            <a:avLst/>
          </a:prstGeom>
          <a:ln w="952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BE168D9-A6D8-754E-A12C-A17EA686095D}"/>
              </a:ext>
            </a:extLst>
          </p:cNvPr>
          <p:cNvCxnSpPr>
            <a:cxnSpLocks/>
          </p:cNvCxnSpPr>
          <p:nvPr/>
        </p:nvCxnSpPr>
        <p:spPr>
          <a:xfrm>
            <a:off x="1559318" y="4486404"/>
            <a:ext cx="931281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EA07A5F3-A5DB-7B40-8DA8-DF1BBEE3FB80}"/>
              </a:ext>
            </a:extLst>
          </p:cNvPr>
          <p:cNvSpPr txBox="1"/>
          <p:nvPr/>
        </p:nvSpPr>
        <p:spPr>
          <a:xfrm>
            <a:off x="550632" y="4181591"/>
            <a:ext cx="1075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Quantum</a:t>
            </a:r>
            <a:br>
              <a:rPr lang="en-US" dirty="0"/>
            </a:br>
            <a:r>
              <a:rPr lang="en-US" dirty="0"/>
              <a:t>emitters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3C71B776-C1CF-2B4D-A1EF-CDFCC26ED477}"/>
              </a:ext>
            </a:extLst>
          </p:cNvPr>
          <p:cNvCxnSpPr>
            <a:cxnSpLocks/>
          </p:cNvCxnSpPr>
          <p:nvPr/>
        </p:nvCxnSpPr>
        <p:spPr>
          <a:xfrm>
            <a:off x="2872153" y="1482326"/>
            <a:ext cx="0" cy="778233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C7A5A50D-AF66-C549-887E-E8D6B549341C}"/>
              </a:ext>
            </a:extLst>
          </p:cNvPr>
          <p:cNvCxnSpPr>
            <a:cxnSpLocks/>
          </p:cNvCxnSpPr>
          <p:nvPr/>
        </p:nvCxnSpPr>
        <p:spPr>
          <a:xfrm flipV="1">
            <a:off x="3140689" y="1496645"/>
            <a:ext cx="0" cy="749594"/>
          </a:xfrm>
          <a:prstGeom prst="straightConnector1">
            <a:avLst/>
          </a:prstGeom>
          <a:ln w="50800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2B44FE8E-F63A-9F49-B8CB-C51DF418AA7E}"/>
              </a:ext>
            </a:extLst>
          </p:cNvPr>
          <p:cNvSpPr txBox="1"/>
          <p:nvPr/>
        </p:nvSpPr>
        <p:spPr>
          <a:xfrm>
            <a:off x="3219067" y="1574456"/>
            <a:ext cx="2672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Reflected light/</a:t>
            </a:r>
          </a:p>
          <a:p>
            <a:r>
              <a:rPr lang="en-US" dirty="0"/>
              <a:t>Fluorescence from emitter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5C5AA75-3D6E-964B-A4AC-2530A489D5BB}"/>
              </a:ext>
            </a:extLst>
          </p:cNvPr>
          <p:cNvCxnSpPr>
            <a:cxnSpLocks/>
          </p:cNvCxnSpPr>
          <p:nvPr/>
        </p:nvCxnSpPr>
        <p:spPr>
          <a:xfrm>
            <a:off x="6609344" y="5020507"/>
            <a:ext cx="248538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32F1284-CEF3-8B44-B6DA-B79EC19A5760}"/>
              </a:ext>
            </a:extLst>
          </p:cNvPr>
          <p:cNvCxnSpPr>
            <a:cxnSpLocks/>
          </p:cNvCxnSpPr>
          <p:nvPr/>
        </p:nvCxnSpPr>
        <p:spPr>
          <a:xfrm flipV="1">
            <a:off x="6761744" y="3630568"/>
            <a:ext cx="0" cy="154233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 78">
            <a:extLst>
              <a:ext uri="{FF2B5EF4-FFF2-40B4-BE49-F238E27FC236}">
                <a16:creationId xmlns:a16="http://schemas.microsoft.com/office/drawing/2014/main" id="{57D88C4C-443E-A849-BADD-328ADCAE3F32}"/>
              </a:ext>
            </a:extLst>
          </p:cNvPr>
          <p:cNvSpPr/>
          <p:nvPr/>
        </p:nvSpPr>
        <p:spPr>
          <a:xfrm>
            <a:off x="7142041" y="3822736"/>
            <a:ext cx="857398" cy="1065298"/>
          </a:xfrm>
          <a:custGeom>
            <a:avLst/>
            <a:gdLst>
              <a:gd name="connsiteX0" fmla="*/ 0 w 2316379"/>
              <a:gd name="connsiteY0" fmla="*/ 22899 h 1773584"/>
              <a:gd name="connsiteX1" fmla="*/ 1005840 w 2316379"/>
              <a:gd name="connsiteY1" fmla="*/ 767481 h 1773584"/>
              <a:gd name="connsiteX2" fmla="*/ 1280160 w 2316379"/>
              <a:gd name="connsiteY2" fmla="*/ 1773321 h 1773584"/>
              <a:gd name="connsiteX3" fmla="*/ 1489165 w 2316379"/>
              <a:gd name="connsiteY3" fmla="*/ 858921 h 1773584"/>
              <a:gd name="connsiteX4" fmla="*/ 2220685 w 2316379"/>
              <a:gd name="connsiteY4" fmla="*/ 88213 h 1773584"/>
              <a:gd name="connsiteX5" fmla="*/ 2286000 w 2316379"/>
              <a:gd name="connsiteY5" fmla="*/ 49024 h 1773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16379" h="1773584">
                <a:moveTo>
                  <a:pt x="0" y="22899"/>
                </a:moveTo>
                <a:cubicBezTo>
                  <a:pt x="396240" y="249321"/>
                  <a:pt x="792480" y="475744"/>
                  <a:pt x="1005840" y="767481"/>
                </a:cubicBezTo>
                <a:cubicBezTo>
                  <a:pt x="1219200" y="1059218"/>
                  <a:pt x="1199606" y="1758081"/>
                  <a:pt x="1280160" y="1773321"/>
                </a:cubicBezTo>
                <a:cubicBezTo>
                  <a:pt x="1360714" y="1788561"/>
                  <a:pt x="1332411" y="1139772"/>
                  <a:pt x="1489165" y="858921"/>
                </a:cubicBezTo>
                <a:cubicBezTo>
                  <a:pt x="1645919" y="578070"/>
                  <a:pt x="2087879" y="223196"/>
                  <a:pt x="2220685" y="88213"/>
                </a:cubicBezTo>
                <a:cubicBezTo>
                  <a:pt x="2353491" y="-46770"/>
                  <a:pt x="2319745" y="1127"/>
                  <a:pt x="2286000" y="49024"/>
                </a:cubicBezTo>
              </a:path>
            </a:pathLst>
          </a:cu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476EDB5-8AF8-4145-B9E4-3F24E9743C22}"/>
              </a:ext>
            </a:extLst>
          </p:cNvPr>
          <p:cNvSpPr txBox="1"/>
          <p:nvPr/>
        </p:nvSpPr>
        <p:spPr>
          <a:xfrm>
            <a:off x="8745307" y="500022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Symbol" pitchFamily="2" charset="2"/>
              </a:rPr>
              <a:t>l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7504576-C3C5-4043-A0E0-A673BADA0106}"/>
              </a:ext>
            </a:extLst>
          </p:cNvPr>
          <p:cNvSpPr txBox="1"/>
          <p:nvPr/>
        </p:nvSpPr>
        <p:spPr>
          <a:xfrm>
            <a:off x="6157941" y="3775412"/>
            <a:ext cx="492443" cy="997709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Intensity</a:t>
            </a:r>
          </a:p>
        </p:txBody>
      </p:sp>
      <p:sp>
        <p:nvSpPr>
          <p:cNvPr id="85" name="Freeform 84">
            <a:extLst>
              <a:ext uri="{FF2B5EF4-FFF2-40B4-BE49-F238E27FC236}">
                <a16:creationId xmlns:a16="http://schemas.microsoft.com/office/drawing/2014/main" id="{A9E66259-53C0-754D-8197-93B904AE25D4}"/>
              </a:ext>
            </a:extLst>
          </p:cNvPr>
          <p:cNvSpPr/>
          <p:nvPr/>
        </p:nvSpPr>
        <p:spPr>
          <a:xfrm flipV="1">
            <a:off x="7508691" y="2427882"/>
            <a:ext cx="195025" cy="1103874"/>
          </a:xfrm>
          <a:custGeom>
            <a:avLst/>
            <a:gdLst>
              <a:gd name="connsiteX0" fmla="*/ 0 w 2316379"/>
              <a:gd name="connsiteY0" fmla="*/ 22899 h 1773584"/>
              <a:gd name="connsiteX1" fmla="*/ 1005840 w 2316379"/>
              <a:gd name="connsiteY1" fmla="*/ 767481 h 1773584"/>
              <a:gd name="connsiteX2" fmla="*/ 1280160 w 2316379"/>
              <a:gd name="connsiteY2" fmla="*/ 1773321 h 1773584"/>
              <a:gd name="connsiteX3" fmla="*/ 1489165 w 2316379"/>
              <a:gd name="connsiteY3" fmla="*/ 858921 h 1773584"/>
              <a:gd name="connsiteX4" fmla="*/ 2220685 w 2316379"/>
              <a:gd name="connsiteY4" fmla="*/ 88213 h 1773584"/>
              <a:gd name="connsiteX5" fmla="*/ 2286000 w 2316379"/>
              <a:gd name="connsiteY5" fmla="*/ 49024 h 1773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16379" h="1773584">
                <a:moveTo>
                  <a:pt x="0" y="22899"/>
                </a:moveTo>
                <a:cubicBezTo>
                  <a:pt x="396240" y="249321"/>
                  <a:pt x="792480" y="475744"/>
                  <a:pt x="1005840" y="767481"/>
                </a:cubicBezTo>
                <a:cubicBezTo>
                  <a:pt x="1219200" y="1059218"/>
                  <a:pt x="1199606" y="1758081"/>
                  <a:pt x="1280160" y="1773321"/>
                </a:cubicBezTo>
                <a:cubicBezTo>
                  <a:pt x="1360714" y="1788561"/>
                  <a:pt x="1332411" y="1139772"/>
                  <a:pt x="1489165" y="858921"/>
                </a:cubicBezTo>
                <a:cubicBezTo>
                  <a:pt x="1645919" y="578070"/>
                  <a:pt x="2087879" y="223196"/>
                  <a:pt x="2220685" y="88213"/>
                </a:cubicBezTo>
                <a:cubicBezTo>
                  <a:pt x="2353491" y="-46770"/>
                  <a:pt x="2319745" y="1127"/>
                  <a:pt x="2286000" y="49024"/>
                </a:cubicBezTo>
              </a:path>
            </a:pathLst>
          </a:custGeom>
          <a:solidFill>
            <a:schemeClr val="accent6"/>
          </a:solidFill>
          <a:ln w="25400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B958B0DA-98D0-6742-B5F1-B7754C43B28A}"/>
              </a:ext>
            </a:extLst>
          </p:cNvPr>
          <p:cNvCxnSpPr>
            <a:cxnSpLocks/>
          </p:cNvCxnSpPr>
          <p:nvPr/>
        </p:nvCxnSpPr>
        <p:spPr>
          <a:xfrm>
            <a:off x="6609344" y="3489318"/>
            <a:ext cx="248538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E5DE2F29-4E0C-324A-92CE-437A8E303A96}"/>
              </a:ext>
            </a:extLst>
          </p:cNvPr>
          <p:cNvCxnSpPr>
            <a:cxnSpLocks/>
          </p:cNvCxnSpPr>
          <p:nvPr/>
        </p:nvCxnSpPr>
        <p:spPr>
          <a:xfrm flipV="1">
            <a:off x="6761744" y="2099379"/>
            <a:ext cx="0" cy="154233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AB428FF6-B550-2047-858D-74606E664C7E}"/>
              </a:ext>
            </a:extLst>
          </p:cNvPr>
          <p:cNvSpPr txBox="1"/>
          <p:nvPr/>
        </p:nvSpPr>
        <p:spPr>
          <a:xfrm>
            <a:off x="8745307" y="3469034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Symbol" pitchFamily="2" charset="2"/>
              </a:rPr>
              <a:t>l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6C252A0-FB58-B640-90B1-35D8ABFB95F8}"/>
              </a:ext>
            </a:extLst>
          </p:cNvPr>
          <p:cNvSpPr txBox="1"/>
          <p:nvPr/>
        </p:nvSpPr>
        <p:spPr>
          <a:xfrm>
            <a:off x="6157941" y="2244223"/>
            <a:ext cx="492443" cy="997709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Intensity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79137DF7-3FBD-A846-9E11-A461A2F01C22}"/>
              </a:ext>
            </a:extLst>
          </p:cNvPr>
          <p:cNvCxnSpPr>
            <a:cxnSpLocks/>
          </p:cNvCxnSpPr>
          <p:nvPr/>
        </p:nvCxnSpPr>
        <p:spPr>
          <a:xfrm flipV="1">
            <a:off x="7613596" y="2701844"/>
            <a:ext cx="0" cy="229837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Freeform 94">
            <a:extLst>
              <a:ext uri="{FF2B5EF4-FFF2-40B4-BE49-F238E27FC236}">
                <a16:creationId xmlns:a16="http://schemas.microsoft.com/office/drawing/2014/main" id="{8483F290-DC15-6A4C-952D-8112371F2DB7}"/>
              </a:ext>
            </a:extLst>
          </p:cNvPr>
          <p:cNvSpPr/>
          <p:nvPr/>
        </p:nvSpPr>
        <p:spPr>
          <a:xfrm>
            <a:off x="7449683" y="3807437"/>
            <a:ext cx="857398" cy="1065298"/>
          </a:xfrm>
          <a:custGeom>
            <a:avLst/>
            <a:gdLst>
              <a:gd name="connsiteX0" fmla="*/ 0 w 2316379"/>
              <a:gd name="connsiteY0" fmla="*/ 22899 h 1773584"/>
              <a:gd name="connsiteX1" fmla="*/ 1005840 w 2316379"/>
              <a:gd name="connsiteY1" fmla="*/ 767481 h 1773584"/>
              <a:gd name="connsiteX2" fmla="*/ 1280160 w 2316379"/>
              <a:gd name="connsiteY2" fmla="*/ 1773321 h 1773584"/>
              <a:gd name="connsiteX3" fmla="*/ 1489165 w 2316379"/>
              <a:gd name="connsiteY3" fmla="*/ 858921 h 1773584"/>
              <a:gd name="connsiteX4" fmla="*/ 2220685 w 2316379"/>
              <a:gd name="connsiteY4" fmla="*/ 88213 h 1773584"/>
              <a:gd name="connsiteX5" fmla="*/ 2286000 w 2316379"/>
              <a:gd name="connsiteY5" fmla="*/ 49024 h 1773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16379" h="1773584">
                <a:moveTo>
                  <a:pt x="0" y="22899"/>
                </a:moveTo>
                <a:cubicBezTo>
                  <a:pt x="396240" y="249321"/>
                  <a:pt x="792480" y="475744"/>
                  <a:pt x="1005840" y="767481"/>
                </a:cubicBezTo>
                <a:cubicBezTo>
                  <a:pt x="1219200" y="1059218"/>
                  <a:pt x="1199606" y="1758081"/>
                  <a:pt x="1280160" y="1773321"/>
                </a:cubicBezTo>
                <a:cubicBezTo>
                  <a:pt x="1360714" y="1788561"/>
                  <a:pt x="1332411" y="1139772"/>
                  <a:pt x="1489165" y="858921"/>
                </a:cubicBezTo>
                <a:cubicBezTo>
                  <a:pt x="1645919" y="578070"/>
                  <a:pt x="2087879" y="223196"/>
                  <a:pt x="2220685" y="88213"/>
                </a:cubicBezTo>
                <a:cubicBezTo>
                  <a:pt x="2353491" y="-46770"/>
                  <a:pt x="2319745" y="1127"/>
                  <a:pt x="2286000" y="49024"/>
                </a:cubicBezTo>
              </a:path>
            </a:pathLst>
          </a:custGeom>
          <a:noFill/>
          <a:ln w="2540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2709F1-A436-9C4D-8FFB-2600C0C57B6F}"/>
              </a:ext>
            </a:extLst>
          </p:cNvPr>
          <p:cNvSpPr txBox="1"/>
          <p:nvPr/>
        </p:nvSpPr>
        <p:spPr>
          <a:xfrm>
            <a:off x="7999439" y="4688069"/>
            <a:ext cx="728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Strain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5FBF6E84-EE7F-9346-B7AD-67EE4AEFAA32}"/>
              </a:ext>
            </a:extLst>
          </p:cNvPr>
          <p:cNvCxnSpPr/>
          <p:nvPr/>
        </p:nvCxnSpPr>
        <p:spPr>
          <a:xfrm>
            <a:off x="7449683" y="4688069"/>
            <a:ext cx="60157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B48205C4-FEC7-0040-AA52-17F5F3B6EA46}"/>
              </a:ext>
            </a:extLst>
          </p:cNvPr>
          <p:cNvSpPr txBox="1"/>
          <p:nvPr/>
        </p:nvSpPr>
        <p:spPr>
          <a:xfrm>
            <a:off x="7674075" y="2240497"/>
            <a:ext cx="1174552" cy="707886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Quantum</a:t>
            </a:r>
            <a:br>
              <a:rPr lang="en-US" sz="20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emitter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30079E76-4764-114C-BFE0-94AA3BDE6FB8}"/>
              </a:ext>
            </a:extLst>
          </p:cNvPr>
          <p:cNvSpPr txBox="1"/>
          <p:nvPr/>
        </p:nvSpPr>
        <p:spPr>
          <a:xfrm>
            <a:off x="8178297" y="3973342"/>
            <a:ext cx="1008738" cy="707886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Tunable</a:t>
            </a:r>
            <a:b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cavity</a:t>
            </a:r>
          </a:p>
        </p:txBody>
      </p:sp>
    </p:spTree>
    <p:extLst>
      <p:ext uri="{BB962C8B-B14F-4D97-AF65-F5344CB8AC3E}">
        <p14:creationId xmlns:p14="http://schemas.microsoft.com/office/powerpoint/2010/main" val="1423109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AF83232D-3F4E-9C4E-AF34-26F9E299590E}"/>
              </a:ext>
            </a:extLst>
          </p:cNvPr>
          <p:cNvGrpSpPr/>
          <p:nvPr/>
        </p:nvGrpSpPr>
        <p:grpSpPr>
          <a:xfrm>
            <a:off x="792229" y="1578820"/>
            <a:ext cx="9222373" cy="3567946"/>
            <a:chOff x="792229" y="1578820"/>
            <a:chExt cx="9222373" cy="356794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B3D15B7-5116-4C4A-8411-2CC24ADD8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618" y="1763486"/>
              <a:ext cx="4502984" cy="338328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2006517-48BE-9A4E-8F4D-491F15B4F8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0431" y="1763486"/>
              <a:ext cx="4502985" cy="338328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ED835C8-7AFE-A848-ADD9-BE1C0F7A38FF}"/>
                </a:ext>
              </a:extLst>
            </p:cNvPr>
            <p:cNvSpPr txBox="1"/>
            <p:nvPr/>
          </p:nvSpPr>
          <p:spPr>
            <a:xfrm>
              <a:off x="792229" y="1578820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79416E3-0F97-B24A-B889-C3ACB8EAF741}"/>
                </a:ext>
              </a:extLst>
            </p:cNvPr>
            <p:cNvSpPr txBox="1"/>
            <p:nvPr/>
          </p:nvSpPr>
          <p:spPr>
            <a:xfrm>
              <a:off x="5403416" y="1618009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87A1CEC-4C32-AE4B-9E69-E1DC4D2A0664}"/>
                </a:ext>
              </a:extLst>
            </p:cNvPr>
            <p:cNvSpPr txBox="1"/>
            <p:nvPr/>
          </p:nvSpPr>
          <p:spPr>
            <a:xfrm>
              <a:off x="2274559" y="1618009"/>
              <a:ext cx="1793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Without Emitters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4A44B38-0D38-7140-9FB6-528B0D88057D}"/>
                </a:ext>
              </a:extLst>
            </p:cNvPr>
            <p:cNvSpPr txBox="1"/>
            <p:nvPr/>
          </p:nvSpPr>
          <p:spPr>
            <a:xfrm>
              <a:off x="7011206" y="1621581"/>
              <a:ext cx="1473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With Emitters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2864C31-6C93-4545-AF18-562C6AE5B7DE}"/>
                </a:ext>
              </a:extLst>
            </p:cNvPr>
            <p:cNvSpPr/>
            <p:nvPr/>
          </p:nvSpPr>
          <p:spPr>
            <a:xfrm>
              <a:off x="7120865" y="3409406"/>
              <a:ext cx="627017" cy="836023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E8B0C95-0F49-0746-88DD-79B7733A45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59953" y="3539872"/>
              <a:ext cx="392262" cy="269290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0ADE68-6019-294B-A45D-1035CB4DA708}"/>
                </a:ext>
              </a:extLst>
            </p:cNvPr>
            <p:cNvSpPr txBox="1"/>
            <p:nvPr/>
          </p:nvSpPr>
          <p:spPr>
            <a:xfrm>
              <a:off x="7747882" y="2937356"/>
              <a:ext cx="13192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Signature of</a:t>
              </a:r>
              <a:br>
                <a:rPr lang="en-US" dirty="0"/>
              </a:br>
              <a:r>
                <a:rPr lang="en-US" dirty="0"/>
                <a:t> interaction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BBA1A70-DE45-1F48-9481-3BD363C492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2636" y="3583687"/>
              <a:ext cx="392262" cy="269290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8B904FC-753D-3143-BFD2-4F00649156CD}"/>
                </a:ext>
              </a:extLst>
            </p:cNvPr>
            <p:cNvSpPr txBox="1"/>
            <p:nvPr/>
          </p:nvSpPr>
          <p:spPr>
            <a:xfrm>
              <a:off x="3043918" y="3260521"/>
              <a:ext cx="1349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Cavity mode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AF06A72-1ABD-0745-9617-24937014C8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7653" y="1987341"/>
              <a:ext cx="0" cy="2701721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410666D-1697-8F40-86B5-194B32D8788E}"/>
                </a:ext>
              </a:extLst>
            </p:cNvPr>
            <p:cNvSpPr txBox="1"/>
            <p:nvPr/>
          </p:nvSpPr>
          <p:spPr>
            <a:xfrm>
              <a:off x="6321726" y="1987341"/>
              <a:ext cx="115627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Emitter </a:t>
              </a:r>
              <a:br>
                <a:rPr lang="en-US" dirty="0">
                  <a:solidFill>
                    <a:schemeClr val="bg1"/>
                  </a:solidFill>
                </a:rPr>
              </a:br>
              <a:r>
                <a:rPr lang="en-US" dirty="0">
                  <a:solidFill>
                    <a:schemeClr val="bg1"/>
                  </a:solidFill>
                </a:rPr>
                <a:t>resonance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73784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149</Words>
  <Application>Microsoft Macintosh PowerPoint</Application>
  <PresentationFormat>Widescreen</PresentationFormat>
  <Paragraphs>79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dcterms:created xsi:type="dcterms:W3CDTF">2020-10-11T16:27:39Z</dcterms:created>
  <dcterms:modified xsi:type="dcterms:W3CDTF">2020-10-11T18:04:26Z</dcterms:modified>
</cp:coreProperties>
</file>

<file path=docProps/thumbnail.jpeg>
</file>